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 id="2147483667" r:id="rId2"/>
    <p:sldMasterId id="2147483668" r:id="rId3"/>
  </p:sldMasterIdLst>
  <p:notesMasterIdLst>
    <p:notesMasterId r:id="rId4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2" r:id="rId39"/>
    <p:sldId id="291" r:id="rId40"/>
    <p:sldId id="293" r:id="rId41"/>
    <p:sldId id="294" r:id="rId42"/>
    <p:sldId id="295" r:id="rId43"/>
    <p:sldId id="296" r:id="rId44"/>
    <p:sldId id="297" r:id="rId45"/>
    <p:sldId id="298" r:id="rId46"/>
    <p:sldId id="299" r:id="rId47"/>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276231298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Shape 26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Shape 28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Shape 29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7" name="Shape 30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3" name="Shape 31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9" name="Shape 31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5" name="Shape 32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1" name="Shape 33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8" name="Shape 33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5" name="Shape 34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2" name="Shape 35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9" name="Shape 35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5" name="Shape 36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1" name="Shape 37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7" name="Shape 37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4" name="Shape 38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0" name="Shape 39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4" name="Shape 40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7" name="Shape 39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1" name="Shape 41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8" name="Shape 41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5" name="Shape 42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2" name="Shape 43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2" name="Shape 44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9" name="Shape 44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5" name="Shape 45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59"/>
        <p:cNvGrpSpPr/>
        <p:nvPr/>
      </p:nvGrpSpPr>
      <p:grpSpPr>
        <a:xfrm>
          <a:off x="0" y="0"/>
          <a:ext cx="0" cy="0"/>
          <a:chOff x="0" y="0"/>
          <a:chExt cx="0" cy="0"/>
        </a:xfrm>
      </p:grpSpPr>
      <p:grpSp>
        <p:nvGrpSpPr>
          <p:cNvPr id="60" name="Shape 60"/>
          <p:cNvGrpSpPr/>
          <p:nvPr/>
        </p:nvGrpSpPr>
        <p:grpSpPr>
          <a:xfrm>
            <a:off x="-11" y="1334226"/>
            <a:ext cx="7314320" cy="4116299"/>
            <a:chOff x="-11" y="1378676"/>
            <a:chExt cx="7314320" cy="4116299"/>
          </a:xfrm>
        </p:grpSpPr>
        <p:sp>
          <p:nvSpPr>
            <p:cNvPr id="61" name="Shape 61"/>
            <p:cNvSpPr/>
            <p:nvPr/>
          </p:nvSpPr>
          <p:spPr>
            <a:xfrm flipH="1">
              <a:off x="-11" y="1378676"/>
              <a:ext cx="187800" cy="4116299"/>
            </a:xfrm>
            <a:prstGeom prst="rect">
              <a:avLst/>
            </a:prstGeom>
            <a:solidFill>
              <a:schemeClr val="accent2"/>
            </a:solidFill>
            <a:ln>
              <a:noFill/>
            </a:ln>
          </p:spPr>
          <p:txBody>
            <a:bodyPr lIns="91425" tIns="45700" rIns="91425" bIns="45700" anchor="ctr" anchorCtr="0">
              <a:spAutoFit/>
            </a:bodyPr>
            <a:lstStyle/>
            <a:p>
              <a:endParaRPr/>
            </a:p>
          </p:txBody>
        </p:sp>
        <p:sp>
          <p:nvSpPr>
            <p:cNvPr id="62" name="Shape 62"/>
            <p:cNvSpPr/>
            <p:nvPr/>
          </p:nvSpPr>
          <p:spPr>
            <a:xfrm flipH="1">
              <a:off x="187809" y="1378676"/>
              <a:ext cx="7126499" cy="4116299"/>
            </a:xfrm>
            <a:prstGeom prst="rect">
              <a:avLst/>
            </a:prstGeom>
            <a:solidFill>
              <a:srgbClr val="0F243E"/>
            </a:solidFill>
            <a:ln>
              <a:noFill/>
            </a:ln>
          </p:spPr>
          <p:txBody>
            <a:bodyPr lIns="91425" tIns="45700" rIns="91425" bIns="45700" anchor="ctr" anchorCtr="0">
              <a:spAutoFit/>
            </a:bodyPr>
            <a:lstStyle/>
            <a:p>
              <a:endParaRPr/>
            </a:p>
          </p:txBody>
        </p:sp>
      </p:grpSp>
      <p:sp>
        <p:nvSpPr>
          <p:cNvPr id="63" name="Shape 63"/>
          <p:cNvSpPr txBox="1">
            <a:spLocks noGrp="1"/>
          </p:cNvSpPr>
          <p:nvPr>
            <p:ph type="ctrTitle"/>
          </p:nvPr>
        </p:nvSpPr>
        <p:spPr>
          <a:xfrm>
            <a:off x="685800" y="2266575"/>
            <a:ext cx="6400799" cy="1333799"/>
          </a:xfrm>
          <a:prstGeom prst="rect">
            <a:avLst/>
          </a:prstGeom>
          <a:noFill/>
          <a:ln>
            <a:noFill/>
          </a:ln>
        </p:spPr>
        <p:txBody>
          <a:bodyPr lIns="91425" tIns="91425" rIns="91425" bIns="91425" anchor="b" anchorCtr="0"/>
          <a:lstStyle>
            <a:lvl1pPr marL="0" indent="279400"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1pPr>
            <a:lvl2pPr marL="0" indent="279400"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2pPr>
            <a:lvl3pPr marL="0" indent="279400"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3pPr>
            <a:lvl4pPr marL="0" indent="279400"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4pPr>
            <a:lvl5pPr marL="0" indent="279400"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5pPr>
            <a:lvl6pPr marL="0" indent="279400"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6pPr>
            <a:lvl7pPr marL="0" indent="279400"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7pPr>
            <a:lvl8pPr marL="0" indent="279400"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8pPr>
            <a:lvl9pPr marL="0" indent="279400"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9pPr>
          </a:lstStyle>
          <a:p>
            <a:endParaRPr/>
          </a:p>
        </p:txBody>
      </p:sp>
      <p:sp>
        <p:nvSpPr>
          <p:cNvPr id="64" name="Shape 64"/>
          <p:cNvSpPr txBox="1">
            <a:spLocks noGrp="1"/>
          </p:cNvSpPr>
          <p:nvPr>
            <p:ph type="subTitle" idx="1"/>
          </p:nvPr>
        </p:nvSpPr>
        <p:spPr>
          <a:xfrm>
            <a:off x="685800" y="3600451"/>
            <a:ext cx="6400799" cy="900599"/>
          </a:xfrm>
          <a:prstGeom prst="rect">
            <a:avLst/>
          </a:prstGeom>
          <a:noFill/>
          <a:ln>
            <a:noFill/>
          </a:ln>
        </p:spPr>
        <p:txBody>
          <a:bodyPr lIns="91425" tIns="91425" rIns="91425" bIns="91425" anchor="t" anchorCtr="0"/>
          <a:lstStyle>
            <a:lvl1pPr marL="0" indent="152400" algn="l" rtl="0">
              <a:spcBef>
                <a:spcPts val="0"/>
              </a:spcBef>
              <a:buClr>
                <a:schemeClr val="lt1"/>
              </a:buClr>
              <a:buSzPct val="100000"/>
              <a:buFont typeface="Arial"/>
              <a:buNone/>
              <a:defRPr sz="2400" b="0" i="0" u="none" strike="noStrike" cap="none" baseline="0">
                <a:solidFill>
                  <a:schemeClr val="lt1"/>
                </a:solidFill>
                <a:latin typeface="Arial"/>
                <a:ea typeface="Arial"/>
                <a:cs typeface="Arial"/>
                <a:sym typeface="Arial"/>
              </a:defRPr>
            </a:lvl1pPr>
            <a:lvl2pPr marL="0" indent="152400" algn="l" rtl="0">
              <a:spcBef>
                <a:spcPts val="0"/>
              </a:spcBef>
              <a:buClr>
                <a:schemeClr val="lt1"/>
              </a:buClr>
              <a:buSzPct val="100000"/>
              <a:buFont typeface="Arial"/>
              <a:buNone/>
              <a:defRPr sz="2400" b="0" i="0" u="none" strike="noStrike" cap="none" baseline="0">
                <a:solidFill>
                  <a:schemeClr val="lt1"/>
                </a:solidFill>
                <a:latin typeface="Arial"/>
                <a:ea typeface="Arial"/>
                <a:cs typeface="Arial"/>
                <a:sym typeface="Arial"/>
              </a:defRPr>
            </a:lvl2pPr>
            <a:lvl3pPr marL="0" indent="152400" algn="l" rtl="0">
              <a:spcBef>
                <a:spcPts val="0"/>
              </a:spcBef>
              <a:buClr>
                <a:schemeClr val="lt1"/>
              </a:buClr>
              <a:buSzPct val="100000"/>
              <a:buFont typeface="Arial"/>
              <a:buNone/>
              <a:defRPr sz="2400" b="0" i="0" u="none" strike="noStrike" cap="none" baseline="0">
                <a:solidFill>
                  <a:schemeClr val="lt1"/>
                </a:solidFill>
                <a:latin typeface="Arial"/>
                <a:ea typeface="Arial"/>
                <a:cs typeface="Arial"/>
                <a:sym typeface="Arial"/>
              </a:defRPr>
            </a:lvl3pPr>
            <a:lvl4pPr marL="0" indent="152400" algn="l" rtl="0">
              <a:spcBef>
                <a:spcPts val="0"/>
              </a:spcBef>
              <a:buClr>
                <a:schemeClr val="lt1"/>
              </a:buClr>
              <a:buSzPct val="100000"/>
              <a:buFont typeface="Arial"/>
              <a:buNone/>
              <a:defRPr sz="2400" b="0" i="0" u="none" strike="noStrike" cap="none" baseline="0">
                <a:solidFill>
                  <a:schemeClr val="lt1"/>
                </a:solidFill>
                <a:latin typeface="Arial"/>
                <a:ea typeface="Arial"/>
                <a:cs typeface="Arial"/>
                <a:sym typeface="Arial"/>
              </a:defRPr>
            </a:lvl4pPr>
            <a:lvl5pPr marL="0" indent="152400" algn="l" rtl="0">
              <a:spcBef>
                <a:spcPts val="0"/>
              </a:spcBef>
              <a:buClr>
                <a:schemeClr val="lt1"/>
              </a:buClr>
              <a:buSzPct val="100000"/>
              <a:buFont typeface="Arial"/>
              <a:buNone/>
              <a:defRPr sz="2400" b="0" i="0" u="none" strike="noStrike" cap="none" baseline="0">
                <a:solidFill>
                  <a:schemeClr val="lt1"/>
                </a:solidFill>
                <a:latin typeface="Arial"/>
                <a:ea typeface="Arial"/>
                <a:cs typeface="Arial"/>
                <a:sym typeface="Arial"/>
              </a:defRPr>
            </a:lvl5pPr>
            <a:lvl6pPr marL="0" indent="152400" algn="l" rtl="0">
              <a:spcBef>
                <a:spcPts val="0"/>
              </a:spcBef>
              <a:buClr>
                <a:schemeClr val="lt1"/>
              </a:buClr>
              <a:buSzPct val="100000"/>
              <a:buFont typeface="Arial"/>
              <a:buNone/>
              <a:defRPr sz="2400" b="0" i="0" u="none" strike="noStrike" cap="none" baseline="0">
                <a:solidFill>
                  <a:schemeClr val="lt1"/>
                </a:solidFill>
                <a:latin typeface="Arial"/>
                <a:ea typeface="Arial"/>
                <a:cs typeface="Arial"/>
                <a:sym typeface="Arial"/>
              </a:defRPr>
            </a:lvl6pPr>
            <a:lvl7pPr marL="0" indent="152400" algn="l" rtl="0">
              <a:spcBef>
                <a:spcPts val="0"/>
              </a:spcBef>
              <a:buClr>
                <a:schemeClr val="lt1"/>
              </a:buClr>
              <a:buSzPct val="100000"/>
              <a:buFont typeface="Arial"/>
              <a:buNone/>
              <a:defRPr sz="2400" b="0" i="0" u="none" strike="noStrike" cap="none" baseline="0">
                <a:solidFill>
                  <a:schemeClr val="lt1"/>
                </a:solidFill>
                <a:latin typeface="Arial"/>
                <a:ea typeface="Arial"/>
                <a:cs typeface="Arial"/>
                <a:sym typeface="Arial"/>
              </a:defRPr>
            </a:lvl7pPr>
            <a:lvl8pPr marL="0" indent="152400" algn="l" rtl="0">
              <a:spcBef>
                <a:spcPts val="0"/>
              </a:spcBef>
              <a:buClr>
                <a:schemeClr val="lt1"/>
              </a:buClr>
              <a:buSzPct val="100000"/>
              <a:buFont typeface="Arial"/>
              <a:buNone/>
              <a:defRPr sz="2400" b="0" i="0" u="none" strike="noStrike" cap="none" baseline="0">
                <a:solidFill>
                  <a:schemeClr val="lt1"/>
                </a:solidFill>
                <a:latin typeface="Arial"/>
                <a:ea typeface="Arial"/>
                <a:cs typeface="Arial"/>
                <a:sym typeface="Arial"/>
              </a:defRPr>
            </a:lvl8pPr>
            <a:lvl9pPr marL="0" indent="152400" algn="l" rtl="0">
              <a:spcBef>
                <a:spcPts val="0"/>
              </a:spcBef>
              <a:buClr>
                <a:schemeClr val="lt1"/>
              </a:buClr>
              <a:buSzPct val="100000"/>
              <a:buFont typeface="Arial"/>
              <a:buNone/>
              <a:defRPr sz="24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17"/>
        <p:cNvGrpSpPr/>
        <p:nvPr/>
      </p:nvGrpSpPr>
      <p:grpSpPr>
        <a:xfrm>
          <a:off x="0" y="0"/>
          <a:ext cx="0" cy="0"/>
          <a:chOff x="0" y="0"/>
          <a:chExt cx="0" cy="0"/>
        </a:xfrm>
      </p:grpSpPr>
      <p:sp>
        <p:nvSpPr>
          <p:cNvPr id="118" name="Shape 118"/>
          <p:cNvSpPr/>
          <p:nvPr/>
        </p:nvSpPr>
        <p:spPr>
          <a:xfrm>
            <a:off x="152401" y="1371600"/>
            <a:ext cx="2208212" cy="3182937"/>
          </a:xfrm>
          <a:custGeom>
            <a:avLst/>
            <a:gdLst/>
            <a:ahLst/>
            <a:cxnLst/>
            <a:rect l="0" t="0" r="0" b="0"/>
            <a:pathLst>
              <a:path w="2782" h="4010" extrusionOk="0">
                <a:moveTo>
                  <a:pt x="635" y="719"/>
                </a:moveTo>
                <a:lnTo>
                  <a:pt x="635" y="719"/>
                </a:lnTo>
                <a:lnTo>
                  <a:pt x="635" y="4010"/>
                </a:lnTo>
                <a:lnTo>
                  <a:pt x="0" y="4010"/>
                </a:lnTo>
                <a:lnTo>
                  <a:pt x="0" y="418"/>
                </a:lnTo>
                <a:lnTo>
                  <a:pt x="0" y="418"/>
                </a:lnTo>
                <a:lnTo>
                  <a:pt x="0" y="397"/>
                </a:lnTo>
                <a:lnTo>
                  <a:pt x="2" y="376"/>
                </a:lnTo>
                <a:lnTo>
                  <a:pt x="5" y="355"/>
                </a:lnTo>
                <a:lnTo>
                  <a:pt x="10" y="333"/>
                </a:lnTo>
                <a:lnTo>
                  <a:pt x="15" y="314"/>
                </a:lnTo>
                <a:lnTo>
                  <a:pt x="21" y="294"/>
                </a:lnTo>
                <a:lnTo>
                  <a:pt x="29" y="275"/>
                </a:lnTo>
                <a:lnTo>
                  <a:pt x="39" y="255"/>
                </a:lnTo>
                <a:lnTo>
                  <a:pt x="49" y="237"/>
                </a:lnTo>
                <a:lnTo>
                  <a:pt x="60" y="219"/>
                </a:lnTo>
                <a:lnTo>
                  <a:pt x="72" y="201"/>
                </a:lnTo>
                <a:lnTo>
                  <a:pt x="85" y="185"/>
                </a:lnTo>
                <a:lnTo>
                  <a:pt x="100" y="169"/>
                </a:lnTo>
                <a:lnTo>
                  <a:pt x="114" y="152"/>
                </a:lnTo>
                <a:lnTo>
                  <a:pt x="131" y="137"/>
                </a:lnTo>
                <a:lnTo>
                  <a:pt x="147" y="123"/>
                </a:lnTo>
                <a:lnTo>
                  <a:pt x="165" y="110"/>
                </a:lnTo>
                <a:lnTo>
                  <a:pt x="183" y="97"/>
                </a:lnTo>
                <a:lnTo>
                  <a:pt x="202" y="84"/>
                </a:lnTo>
                <a:lnTo>
                  <a:pt x="222" y="72"/>
                </a:lnTo>
                <a:lnTo>
                  <a:pt x="242" y="61"/>
                </a:lnTo>
                <a:lnTo>
                  <a:pt x="263" y="51"/>
                </a:lnTo>
                <a:lnTo>
                  <a:pt x="286" y="41"/>
                </a:lnTo>
                <a:lnTo>
                  <a:pt x="307" y="33"/>
                </a:lnTo>
                <a:lnTo>
                  <a:pt x="330" y="26"/>
                </a:lnTo>
                <a:lnTo>
                  <a:pt x="354" y="20"/>
                </a:lnTo>
                <a:lnTo>
                  <a:pt x="379" y="13"/>
                </a:lnTo>
                <a:lnTo>
                  <a:pt x="403" y="9"/>
                </a:lnTo>
                <a:lnTo>
                  <a:pt x="428" y="5"/>
                </a:lnTo>
                <a:lnTo>
                  <a:pt x="452" y="4"/>
                </a:lnTo>
                <a:lnTo>
                  <a:pt x="478" y="2"/>
                </a:lnTo>
                <a:lnTo>
                  <a:pt x="504" y="0"/>
                </a:lnTo>
                <a:lnTo>
                  <a:pt x="2782" y="0"/>
                </a:lnTo>
                <a:lnTo>
                  <a:pt x="2782" y="263"/>
                </a:lnTo>
                <a:lnTo>
                  <a:pt x="1092" y="263"/>
                </a:lnTo>
                <a:lnTo>
                  <a:pt x="1092" y="263"/>
                </a:lnTo>
                <a:lnTo>
                  <a:pt x="1069" y="263"/>
                </a:lnTo>
                <a:lnTo>
                  <a:pt x="1045" y="265"/>
                </a:lnTo>
                <a:lnTo>
                  <a:pt x="1022" y="268"/>
                </a:lnTo>
                <a:lnTo>
                  <a:pt x="1001" y="271"/>
                </a:lnTo>
                <a:lnTo>
                  <a:pt x="978" y="276"/>
                </a:lnTo>
                <a:lnTo>
                  <a:pt x="957" y="283"/>
                </a:lnTo>
                <a:lnTo>
                  <a:pt x="935" y="291"/>
                </a:lnTo>
                <a:lnTo>
                  <a:pt x="914" y="299"/>
                </a:lnTo>
                <a:lnTo>
                  <a:pt x="895" y="307"/>
                </a:lnTo>
                <a:lnTo>
                  <a:pt x="875" y="317"/>
                </a:lnTo>
                <a:lnTo>
                  <a:pt x="855" y="329"/>
                </a:lnTo>
                <a:lnTo>
                  <a:pt x="838" y="340"/>
                </a:lnTo>
                <a:lnTo>
                  <a:pt x="820" y="353"/>
                </a:lnTo>
                <a:lnTo>
                  <a:pt x="802" y="368"/>
                </a:lnTo>
                <a:lnTo>
                  <a:pt x="785" y="381"/>
                </a:lnTo>
                <a:lnTo>
                  <a:pt x="769" y="397"/>
                </a:lnTo>
                <a:lnTo>
                  <a:pt x="754" y="412"/>
                </a:lnTo>
                <a:lnTo>
                  <a:pt x="740" y="428"/>
                </a:lnTo>
                <a:lnTo>
                  <a:pt x="727" y="446"/>
                </a:lnTo>
                <a:lnTo>
                  <a:pt x="713" y="464"/>
                </a:lnTo>
                <a:lnTo>
                  <a:pt x="702" y="482"/>
                </a:lnTo>
                <a:lnTo>
                  <a:pt x="691" y="502"/>
                </a:lnTo>
                <a:lnTo>
                  <a:pt x="681" y="521"/>
                </a:lnTo>
                <a:lnTo>
                  <a:pt x="671" y="542"/>
                </a:lnTo>
                <a:lnTo>
                  <a:pt x="663" y="562"/>
                </a:lnTo>
                <a:lnTo>
                  <a:pt x="656" y="583"/>
                </a:lnTo>
                <a:lnTo>
                  <a:pt x="650" y="606"/>
                </a:lnTo>
                <a:lnTo>
                  <a:pt x="645" y="627"/>
                </a:lnTo>
                <a:lnTo>
                  <a:pt x="640" y="650"/>
                </a:lnTo>
                <a:lnTo>
                  <a:pt x="638" y="673"/>
                </a:lnTo>
                <a:lnTo>
                  <a:pt x="637" y="696"/>
                </a:lnTo>
                <a:lnTo>
                  <a:pt x="635" y="719"/>
                </a:lnTo>
                <a:lnTo>
                  <a:pt x="635" y="719"/>
                </a:lnTo>
                <a:close/>
              </a:path>
            </a:pathLst>
          </a:custGeom>
          <a:solidFill>
            <a:schemeClr val="lt2"/>
          </a:solidFill>
          <a:ln>
            <a:noFill/>
          </a:ln>
        </p:spPr>
        <p:txBody>
          <a:bodyPr lIns="91425" tIns="45700" rIns="91425" bIns="45700" anchor="t" anchorCtr="0">
            <a:spAutoFit/>
          </a:bodyPr>
          <a:lstStyle/>
          <a:p>
            <a:endParaRPr/>
          </a:p>
        </p:txBody>
      </p:sp>
      <p:sp>
        <p:nvSpPr>
          <p:cNvPr id="119" name="Shape 119"/>
          <p:cNvSpPr/>
          <p:nvPr/>
        </p:nvSpPr>
        <p:spPr>
          <a:xfrm>
            <a:off x="152401" y="4641850"/>
            <a:ext cx="498599" cy="2216099"/>
          </a:xfrm>
          <a:prstGeom prst="rect">
            <a:avLst/>
          </a:prstGeom>
          <a:solidFill>
            <a:schemeClr val="accent3"/>
          </a:solidFill>
          <a:ln>
            <a:noFill/>
          </a:ln>
        </p:spPr>
        <p:txBody>
          <a:bodyPr lIns="91425" tIns="45700" rIns="91425" bIns="45700" anchor="t" anchorCtr="0">
            <a:spAutoFit/>
          </a:bodyPr>
          <a:lstStyle/>
          <a:p>
            <a:endParaRPr/>
          </a:p>
        </p:txBody>
      </p:sp>
      <p:sp>
        <p:nvSpPr>
          <p:cNvPr id="120" name="Shape 120"/>
          <p:cNvSpPr/>
          <p:nvPr/>
        </p:nvSpPr>
        <p:spPr>
          <a:xfrm>
            <a:off x="2413000" y="1371600"/>
            <a:ext cx="2432099" cy="207900"/>
          </a:xfrm>
          <a:prstGeom prst="rect">
            <a:avLst/>
          </a:prstGeom>
          <a:solidFill>
            <a:schemeClr val="accent3"/>
          </a:solidFill>
          <a:ln>
            <a:noFill/>
          </a:ln>
        </p:spPr>
        <p:txBody>
          <a:bodyPr lIns="91425" tIns="45700" rIns="91425" bIns="45700" anchor="t" anchorCtr="0">
            <a:spAutoFit/>
          </a:bodyPr>
          <a:lstStyle/>
          <a:p>
            <a:endParaRPr/>
          </a:p>
        </p:txBody>
      </p:sp>
      <p:sp>
        <p:nvSpPr>
          <p:cNvPr id="121" name="Shape 121"/>
          <p:cNvSpPr/>
          <p:nvPr/>
        </p:nvSpPr>
        <p:spPr>
          <a:xfrm>
            <a:off x="4911726" y="1371600"/>
            <a:ext cx="1965299" cy="207900"/>
          </a:xfrm>
          <a:prstGeom prst="rect">
            <a:avLst/>
          </a:prstGeom>
          <a:solidFill>
            <a:srgbClr val="E3BC6D"/>
          </a:solidFill>
          <a:ln>
            <a:noFill/>
          </a:ln>
        </p:spPr>
        <p:txBody>
          <a:bodyPr lIns="91425" tIns="45700" rIns="91425" bIns="45700" anchor="t" anchorCtr="0">
            <a:spAutoFit/>
          </a:bodyPr>
          <a:lstStyle/>
          <a:p>
            <a:endParaRPr/>
          </a:p>
        </p:txBody>
      </p:sp>
      <p:sp>
        <p:nvSpPr>
          <p:cNvPr id="122" name="Shape 122"/>
          <p:cNvSpPr/>
          <p:nvPr/>
        </p:nvSpPr>
        <p:spPr>
          <a:xfrm>
            <a:off x="6943725" y="1371600"/>
            <a:ext cx="2200199" cy="207900"/>
          </a:xfrm>
          <a:prstGeom prst="rect">
            <a:avLst/>
          </a:prstGeom>
          <a:solidFill>
            <a:schemeClr val="accent4"/>
          </a:solidFill>
          <a:ln>
            <a:noFill/>
          </a:ln>
        </p:spPr>
        <p:txBody>
          <a:bodyPr lIns="91425" tIns="45700" rIns="91425" bIns="45700" anchor="t" anchorCtr="0">
            <a:spAutoFit/>
          </a:bodyPr>
          <a:lstStyle/>
          <a:p>
            <a:endParaRPr/>
          </a:p>
        </p:txBody>
      </p:sp>
      <p:sp>
        <p:nvSpPr>
          <p:cNvPr id="123" name="Shape 123"/>
          <p:cNvSpPr txBox="1">
            <a:spLocks noGrp="1"/>
          </p:cNvSpPr>
          <p:nvPr>
            <p:ph type="title"/>
          </p:nvPr>
        </p:nvSpPr>
        <p:spPr>
          <a:xfrm>
            <a:off x="854948" y="216537"/>
            <a:ext cx="7831799"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accent1"/>
                </a:solidFill>
                <a:latin typeface="Arial"/>
                <a:ea typeface="Arial"/>
                <a:cs typeface="Arial"/>
                <a:sym typeface="Arial"/>
              </a:defRPr>
            </a:lvl1pPr>
            <a:lvl2pPr algn="l" rtl="0">
              <a:spcBef>
                <a:spcPts val="0"/>
              </a:spcBef>
              <a:buSzPct val="100000"/>
              <a:buFont typeface="Arial"/>
              <a:buNone/>
              <a:defRPr sz="3600" b="1">
                <a:solidFill>
                  <a:schemeClr val="accent1"/>
                </a:solidFill>
                <a:latin typeface="Arial"/>
                <a:ea typeface="Arial"/>
                <a:cs typeface="Arial"/>
                <a:sym typeface="Arial"/>
              </a:defRPr>
            </a:lvl2pPr>
            <a:lvl3pPr algn="l" rtl="0">
              <a:spcBef>
                <a:spcPts val="0"/>
              </a:spcBef>
              <a:buSzPct val="100000"/>
              <a:buFont typeface="Arial"/>
              <a:buNone/>
              <a:defRPr sz="3600" b="1">
                <a:solidFill>
                  <a:schemeClr val="accent1"/>
                </a:solidFill>
                <a:latin typeface="Arial"/>
                <a:ea typeface="Arial"/>
                <a:cs typeface="Arial"/>
                <a:sym typeface="Arial"/>
              </a:defRPr>
            </a:lvl3pPr>
            <a:lvl4pPr algn="l" rtl="0">
              <a:spcBef>
                <a:spcPts val="0"/>
              </a:spcBef>
              <a:buSzPct val="100000"/>
              <a:buFont typeface="Arial"/>
              <a:buNone/>
              <a:defRPr sz="3600" b="1">
                <a:solidFill>
                  <a:schemeClr val="accent1"/>
                </a:solidFill>
                <a:latin typeface="Arial"/>
                <a:ea typeface="Arial"/>
                <a:cs typeface="Arial"/>
                <a:sym typeface="Arial"/>
              </a:defRPr>
            </a:lvl4pPr>
            <a:lvl5pPr algn="l" rtl="0">
              <a:spcBef>
                <a:spcPts val="0"/>
              </a:spcBef>
              <a:buSzPct val="100000"/>
              <a:buFont typeface="Arial"/>
              <a:buNone/>
              <a:defRPr sz="3600" b="1">
                <a:solidFill>
                  <a:schemeClr val="accent1"/>
                </a:solidFill>
                <a:latin typeface="Arial"/>
                <a:ea typeface="Arial"/>
                <a:cs typeface="Arial"/>
                <a:sym typeface="Arial"/>
              </a:defRPr>
            </a:lvl5pPr>
            <a:lvl6pPr algn="l" rtl="0">
              <a:spcBef>
                <a:spcPts val="0"/>
              </a:spcBef>
              <a:buSzPct val="100000"/>
              <a:buFont typeface="Arial"/>
              <a:buNone/>
              <a:defRPr sz="3600" b="1">
                <a:solidFill>
                  <a:schemeClr val="accent1"/>
                </a:solidFill>
                <a:latin typeface="Arial"/>
                <a:ea typeface="Arial"/>
                <a:cs typeface="Arial"/>
                <a:sym typeface="Arial"/>
              </a:defRPr>
            </a:lvl6pPr>
            <a:lvl7pPr algn="l" rtl="0">
              <a:spcBef>
                <a:spcPts val="0"/>
              </a:spcBef>
              <a:buSzPct val="100000"/>
              <a:buFont typeface="Arial"/>
              <a:buNone/>
              <a:defRPr sz="3600" b="1">
                <a:solidFill>
                  <a:schemeClr val="accent1"/>
                </a:solidFill>
                <a:latin typeface="Arial"/>
                <a:ea typeface="Arial"/>
                <a:cs typeface="Arial"/>
                <a:sym typeface="Arial"/>
              </a:defRPr>
            </a:lvl7pPr>
            <a:lvl8pPr algn="l" rtl="0">
              <a:spcBef>
                <a:spcPts val="0"/>
              </a:spcBef>
              <a:buSzPct val="100000"/>
              <a:buFont typeface="Arial"/>
              <a:buNone/>
              <a:defRPr sz="3600" b="1">
                <a:solidFill>
                  <a:schemeClr val="accent1"/>
                </a:solidFill>
                <a:latin typeface="Arial"/>
                <a:ea typeface="Arial"/>
                <a:cs typeface="Arial"/>
                <a:sym typeface="Arial"/>
              </a:defRPr>
            </a:lvl8pPr>
            <a:lvl9pPr algn="l" rtl="0">
              <a:spcBef>
                <a:spcPts val="0"/>
              </a:spcBef>
              <a:buSzPct val="100000"/>
              <a:buFont typeface="Arial"/>
              <a:buNone/>
              <a:defRPr sz="3600" b="1">
                <a:solidFill>
                  <a:schemeClr val="accent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24"/>
        <p:cNvGrpSpPr/>
        <p:nvPr/>
      </p:nvGrpSpPr>
      <p:grpSpPr>
        <a:xfrm>
          <a:off x="0" y="0"/>
          <a:ext cx="0" cy="0"/>
          <a:chOff x="0" y="0"/>
          <a:chExt cx="0" cy="0"/>
        </a:xfrm>
      </p:grpSpPr>
      <p:sp>
        <p:nvSpPr>
          <p:cNvPr id="125" name="Shape 125"/>
          <p:cNvSpPr/>
          <p:nvPr/>
        </p:nvSpPr>
        <p:spPr>
          <a:xfrm rot="10800000" flipH="1">
            <a:off x="228600" y="5333978"/>
            <a:ext cx="2208225" cy="1527698"/>
          </a:xfrm>
          <a:custGeom>
            <a:avLst/>
            <a:gdLst/>
            <a:ahLst/>
            <a:cxnLst/>
            <a:rect l="0" t="0" r="0" b="0"/>
            <a:pathLst>
              <a:path w="10000" h="18832" extrusionOk="0">
                <a:moveTo>
                  <a:pt x="2283" y="11895"/>
                </a:moveTo>
                <a:lnTo>
                  <a:pt x="2283" y="11895"/>
                </a:lnTo>
                <a:cubicBezTo>
                  <a:pt x="2258" y="7997"/>
                  <a:pt x="2271" y="3898"/>
                  <a:pt x="2246" y="0"/>
                </a:cubicBezTo>
                <a:lnTo>
                  <a:pt x="37" y="98"/>
                </a:lnTo>
                <a:cubicBezTo>
                  <a:pt x="25" y="4986"/>
                  <a:pt x="12" y="9874"/>
                  <a:pt x="0" y="14762"/>
                </a:cubicBezTo>
                <a:lnTo>
                  <a:pt x="0" y="14762"/>
                </a:lnTo>
                <a:lnTo>
                  <a:pt x="0" y="14967"/>
                </a:lnTo>
                <a:cubicBezTo>
                  <a:pt x="2" y="15036"/>
                  <a:pt x="5" y="15104"/>
                  <a:pt x="7" y="15173"/>
                </a:cubicBezTo>
                <a:cubicBezTo>
                  <a:pt x="11" y="15241"/>
                  <a:pt x="14" y="15310"/>
                  <a:pt x="18" y="15378"/>
                </a:cubicBezTo>
                <a:cubicBezTo>
                  <a:pt x="24" y="15443"/>
                  <a:pt x="30" y="15509"/>
                  <a:pt x="36" y="15574"/>
                </a:cubicBezTo>
                <a:cubicBezTo>
                  <a:pt x="42" y="15642"/>
                  <a:pt x="48" y="15711"/>
                  <a:pt x="54" y="15779"/>
                </a:cubicBezTo>
                <a:cubicBezTo>
                  <a:pt x="61" y="15844"/>
                  <a:pt x="68" y="15910"/>
                  <a:pt x="75" y="15975"/>
                </a:cubicBezTo>
                <a:cubicBezTo>
                  <a:pt x="85" y="16037"/>
                  <a:pt x="94" y="16099"/>
                  <a:pt x="104" y="16161"/>
                </a:cubicBezTo>
                <a:cubicBezTo>
                  <a:pt x="116" y="16220"/>
                  <a:pt x="128" y="16278"/>
                  <a:pt x="140" y="16337"/>
                </a:cubicBezTo>
                <a:cubicBezTo>
                  <a:pt x="152" y="16402"/>
                  <a:pt x="164" y="16468"/>
                  <a:pt x="176" y="16533"/>
                </a:cubicBezTo>
                <a:cubicBezTo>
                  <a:pt x="189" y="16592"/>
                  <a:pt x="203" y="16650"/>
                  <a:pt x="216" y="16709"/>
                </a:cubicBezTo>
                <a:cubicBezTo>
                  <a:pt x="230" y="16761"/>
                  <a:pt x="245" y="16813"/>
                  <a:pt x="259" y="16865"/>
                </a:cubicBezTo>
                <a:cubicBezTo>
                  <a:pt x="275" y="16924"/>
                  <a:pt x="290" y="16982"/>
                  <a:pt x="306" y="17041"/>
                </a:cubicBezTo>
                <a:cubicBezTo>
                  <a:pt x="324" y="17097"/>
                  <a:pt x="341" y="17152"/>
                  <a:pt x="359" y="17208"/>
                </a:cubicBezTo>
                <a:cubicBezTo>
                  <a:pt x="376" y="17254"/>
                  <a:pt x="393" y="17299"/>
                  <a:pt x="410" y="17345"/>
                </a:cubicBezTo>
                <a:cubicBezTo>
                  <a:pt x="430" y="17400"/>
                  <a:pt x="451" y="17456"/>
                  <a:pt x="471" y="17511"/>
                </a:cubicBezTo>
                <a:cubicBezTo>
                  <a:pt x="490" y="17557"/>
                  <a:pt x="509" y="17602"/>
                  <a:pt x="528" y="17648"/>
                </a:cubicBezTo>
                <a:cubicBezTo>
                  <a:pt x="550" y="17690"/>
                  <a:pt x="571" y="17733"/>
                  <a:pt x="593" y="17775"/>
                </a:cubicBezTo>
                <a:cubicBezTo>
                  <a:pt x="615" y="17817"/>
                  <a:pt x="636" y="17860"/>
                  <a:pt x="658" y="17902"/>
                </a:cubicBezTo>
                <a:cubicBezTo>
                  <a:pt x="681" y="17945"/>
                  <a:pt x="703" y="17987"/>
                  <a:pt x="726" y="18030"/>
                </a:cubicBezTo>
                <a:lnTo>
                  <a:pt x="798" y="18147"/>
                </a:lnTo>
                <a:cubicBezTo>
                  <a:pt x="822" y="18180"/>
                  <a:pt x="846" y="18212"/>
                  <a:pt x="870" y="18245"/>
                </a:cubicBezTo>
                <a:lnTo>
                  <a:pt x="945" y="18353"/>
                </a:lnTo>
                <a:cubicBezTo>
                  <a:pt x="973" y="18379"/>
                  <a:pt x="1000" y="18405"/>
                  <a:pt x="1028" y="18431"/>
                </a:cubicBezTo>
                <a:cubicBezTo>
                  <a:pt x="1053" y="18457"/>
                  <a:pt x="1079" y="18483"/>
                  <a:pt x="1104" y="18509"/>
                </a:cubicBezTo>
                <a:lnTo>
                  <a:pt x="1186" y="18597"/>
                </a:lnTo>
                <a:lnTo>
                  <a:pt x="1272" y="18656"/>
                </a:lnTo>
                <a:cubicBezTo>
                  <a:pt x="1302" y="18672"/>
                  <a:pt x="1332" y="18689"/>
                  <a:pt x="1362" y="18705"/>
                </a:cubicBezTo>
                <a:cubicBezTo>
                  <a:pt x="1391" y="18721"/>
                  <a:pt x="1420" y="18738"/>
                  <a:pt x="1449" y="18754"/>
                </a:cubicBezTo>
                <a:cubicBezTo>
                  <a:pt x="1479" y="18770"/>
                  <a:pt x="1508" y="18787"/>
                  <a:pt x="1538" y="18803"/>
                </a:cubicBezTo>
                <a:lnTo>
                  <a:pt x="1625" y="18812"/>
                </a:lnTo>
                <a:cubicBezTo>
                  <a:pt x="1656" y="18819"/>
                  <a:pt x="1687" y="18825"/>
                  <a:pt x="1718" y="18832"/>
                </a:cubicBezTo>
                <a:lnTo>
                  <a:pt x="1812" y="18832"/>
                </a:lnTo>
                <a:lnTo>
                  <a:pt x="10000" y="18832"/>
                </a:lnTo>
                <a:lnTo>
                  <a:pt x="10000" y="16278"/>
                </a:lnTo>
                <a:lnTo>
                  <a:pt x="3925" y="16278"/>
                </a:lnTo>
                <a:lnTo>
                  <a:pt x="3925" y="16278"/>
                </a:lnTo>
                <a:lnTo>
                  <a:pt x="3843" y="16278"/>
                </a:lnTo>
                <a:cubicBezTo>
                  <a:pt x="3814" y="16272"/>
                  <a:pt x="3785" y="16265"/>
                  <a:pt x="3756" y="16259"/>
                </a:cubicBezTo>
                <a:lnTo>
                  <a:pt x="3674" y="16229"/>
                </a:lnTo>
                <a:cubicBezTo>
                  <a:pt x="3649" y="16219"/>
                  <a:pt x="3623" y="16210"/>
                  <a:pt x="3598" y="16200"/>
                </a:cubicBezTo>
                <a:cubicBezTo>
                  <a:pt x="3570" y="16184"/>
                  <a:pt x="3543" y="16167"/>
                  <a:pt x="3515" y="16151"/>
                </a:cubicBezTo>
                <a:lnTo>
                  <a:pt x="3440" y="16082"/>
                </a:lnTo>
                <a:lnTo>
                  <a:pt x="3361" y="16024"/>
                </a:lnTo>
                <a:cubicBezTo>
                  <a:pt x="3336" y="15998"/>
                  <a:pt x="3310" y="15972"/>
                  <a:pt x="3285" y="15946"/>
                </a:cubicBezTo>
                <a:lnTo>
                  <a:pt x="3217" y="15857"/>
                </a:lnTo>
                <a:cubicBezTo>
                  <a:pt x="3193" y="15828"/>
                  <a:pt x="3169" y="15798"/>
                  <a:pt x="3145" y="15769"/>
                </a:cubicBezTo>
                <a:lnTo>
                  <a:pt x="3073" y="15652"/>
                </a:lnTo>
                <a:cubicBezTo>
                  <a:pt x="3053" y="15616"/>
                  <a:pt x="3032" y="15580"/>
                  <a:pt x="3012" y="15544"/>
                </a:cubicBezTo>
                <a:cubicBezTo>
                  <a:pt x="2991" y="15505"/>
                  <a:pt x="2969" y="15466"/>
                  <a:pt x="2948" y="15427"/>
                </a:cubicBezTo>
                <a:cubicBezTo>
                  <a:pt x="2926" y="15385"/>
                  <a:pt x="2905" y="15342"/>
                  <a:pt x="2883" y="15300"/>
                </a:cubicBezTo>
                <a:cubicBezTo>
                  <a:pt x="2863" y="15254"/>
                  <a:pt x="2842" y="15209"/>
                  <a:pt x="2822" y="15163"/>
                </a:cubicBezTo>
                <a:cubicBezTo>
                  <a:pt x="2803" y="15114"/>
                  <a:pt x="2783" y="15065"/>
                  <a:pt x="2764" y="15016"/>
                </a:cubicBezTo>
                <a:lnTo>
                  <a:pt x="2710" y="14869"/>
                </a:lnTo>
                <a:cubicBezTo>
                  <a:pt x="2693" y="14817"/>
                  <a:pt x="2677" y="14765"/>
                  <a:pt x="2660" y="14713"/>
                </a:cubicBezTo>
                <a:cubicBezTo>
                  <a:pt x="2644" y="14657"/>
                  <a:pt x="2629" y="14602"/>
                  <a:pt x="2613" y="14546"/>
                </a:cubicBezTo>
                <a:cubicBezTo>
                  <a:pt x="2596" y="14491"/>
                  <a:pt x="2580" y="14435"/>
                  <a:pt x="2563" y="14380"/>
                </a:cubicBezTo>
                <a:cubicBezTo>
                  <a:pt x="2550" y="14321"/>
                  <a:pt x="2536" y="14263"/>
                  <a:pt x="2523" y="14204"/>
                </a:cubicBezTo>
                <a:cubicBezTo>
                  <a:pt x="2510" y="14139"/>
                  <a:pt x="2497" y="14073"/>
                  <a:pt x="2484" y="14008"/>
                </a:cubicBezTo>
                <a:cubicBezTo>
                  <a:pt x="2472" y="13943"/>
                  <a:pt x="2460" y="13877"/>
                  <a:pt x="2448" y="13812"/>
                </a:cubicBezTo>
                <a:cubicBezTo>
                  <a:pt x="2436" y="13750"/>
                  <a:pt x="2424" y="13689"/>
                  <a:pt x="2412" y="13627"/>
                </a:cubicBezTo>
                <a:cubicBezTo>
                  <a:pt x="2402" y="13562"/>
                  <a:pt x="2393" y="13496"/>
                  <a:pt x="2383" y="13431"/>
                </a:cubicBezTo>
                <a:cubicBezTo>
                  <a:pt x="2375" y="13362"/>
                  <a:pt x="2366" y="13294"/>
                  <a:pt x="2358" y="13225"/>
                </a:cubicBezTo>
                <a:cubicBezTo>
                  <a:pt x="2351" y="13157"/>
                  <a:pt x="2343" y="13088"/>
                  <a:pt x="2336" y="13020"/>
                </a:cubicBezTo>
                <a:lnTo>
                  <a:pt x="2318" y="12795"/>
                </a:lnTo>
                <a:cubicBezTo>
                  <a:pt x="2312" y="12726"/>
                  <a:pt x="2307" y="12658"/>
                  <a:pt x="2301" y="12589"/>
                </a:cubicBezTo>
                <a:cubicBezTo>
                  <a:pt x="2298" y="12514"/>
                  <a:pt x="2296" y="12439"/>
                  <a:pt x="2293" y="12364"/>
                </a:cubicBezTo>
                <a:lnTo>
                  <a:pt x="2290" y="12139"/>
                </a:lnTo>
                <a:cubicBezTo>
                  <a:pt x="2288" y="12058"/>
                  <a:pt x="2285" y="11976"/>
                  <a:pt x="2283" y="11895"/>
                </a:cubicBezTo>
                <a:lnTo>
                  <a:pt x="2283" y="11895"/>
                </a:lnTo>
                <a:close/>
              </a:path>
            </a:pathLst>
          </a:custGeom>
          <a:solidFill>
            <a:schemeClr val="accent2"/>
          </a:solidFill>
          <a:ln>
            <a:noFill/>
          </a:ln>
        </p:spPr>
        <p:txBody>
          <a:bodyPr lIns="91425" tIns="45700" rIns="91425" bIns="45700" anchor="t" anchorCtr="0">
            <a:spAutoFit/>
          </a:bodyPr>
          <a:lstStyle/>
          <a:p>
            <a:endParaRPr/>
          </a:p>
        </p:txBody>
      </p:sp>
      <p:sp>
        <p:nvSpPr>
          <p:cNvPr id="126" name="Shape 126"/>
          <p:cNvSpPr/>
          <p:nvPr/>
        </p:nvSpPr>
        <p:spPr>
          <a:xfrm>
            <a:off x="2497136" y="5334000"/>
            <a:ext cx="2432099" cy="207900"/>
          </a:xfrm>
          <a:prstGeom prst="rect">
            <a:avLst/>
          </a:prstGeom>
          <a:solidFill>
            <a:srgbClr val="BF8AC9"/>
          </a:solidFill>
          <a:ln>
            <a:noFill/>
          </a:ln>
        </p:spPr>
        <p:txBody>
          <a:bodyPr lIns="91425" tIns="45700" rIns="91425" bIns="45700" anchor="t" anchorCtr="0">
            <a:spAutoFit/>
          </a:bodyPr>
          <a:lstStyle/>
          <a:p>
            <a:endParaRPr/>
          </a:p>
        </p:txBody>
      </p:sp>
      <p:sp>
        <p:nvSpPr>
          <p:cNvPr id="127" name="Shape 127"/>
          <p:cNvSpPr/>
          <p:nvPr/>
        </p:nvSpPr>
        <p:spPr>
          <a:xfrm>
            <a:off x="4995862" y="5334000"/>
            <a:ext cx="1965299" cy="207900"/>
          </a:xfrm>
          <a:prstGeom prst="rect">
            <a:avLst/>
          </a:prstGeom>
          <a:solidFill>
            <a:schemeClr val="lt2"/>
          </a:solidFill>
          <a:ln>
            <a:noFill/>
          </a:ln>
        </p:spPr>
        <p:txBody>
          <a:bodyPr lIns="91425" tIns="45700" rIns="91425" bIns="45700" anchor="t" anchorCtr="0">
            <a:spAutoFit/>
          </a:bodyPr>
          <a:lstStyle/>
          <a:p>
            <a:endParaRPr/>
          </a:p>
        </p:txBody>
      </p:sp>
      <p:sp>
        <p:nvSpPr>
          <p:cNvPr id="128" name="Shape 128"/>
          <p:cNvSpPr/>
          <p:nvPr/>
        </p:nvSpPr>
        <p:spPr>
          <a:xfrm>
            <a:off x="7010400" y="5334000"/>
            <a:ext cx="2133599" cy="207900"/>
          </a:xfrm>
          <a:prstGeom prst="rect">
            <a:avLst/>
          </a:prstGeom>
          <a:solidFill>
            <a:srgbClr val="BB4C4B"/>
          </a:solidFill>
          <a:ln>
            <a:noFill/>
          </a:ln>
        </p:spPr>
        <p:txBody>
          <a:bodyPr lIns="91425" tIns="45700" rIns="91425" bIns="45700" anchor="t" anchorCtr="0">
            <a:spAutoFit/>
          </a:bodyPr>
          <a:lstStyle/>
          <a:p>
            <a:endParaRPr/>
          </a:p>
        </p:txBody>
      </p:sp>
      <p:sp>
        <p:nvSpPr>
          <p:cNvPr id="129" name="Shape 129"/>
          <p:cNvSpPr txBox="1">
            <a:spLocks noGrp="1"/>
          </p:cNvSpPr>
          <p:nvPr>
            <p:ph type="body" idx="1"/>
          </p:nvPr>
        </p:nvSpPr>
        <p:spPr>
          <a:xfrm>
            <a:off x="1020958" y="5875078"/>
            <a:ext cx="7813199" cy="692700"/>
          </a:xfrm>
          <a:prstGeom prst="rect">
            <a:avLst/>
          </a:prstGeom>
          <a:noFill/>
          <a:ln>
            <a:noFill/>
          </a:ln>
        </p:spPr>
        <p:txBody>
          <a:bodyPr lIns="91425" tIns="91425" rIns="91425" bIns="91425" anchor="t" anchorCtr="0"/>
          <a:lstStyle>
            <a:lvl1pPr marL="285750" indent="-285750" algn="r" rtl="0">
              <a:lnSpc>
                <a:spcPct val="100000"/>
              </a:lnSpc>
              <a:spcBef>
                <a:spcPts val="0"/>
              </a:spcBef>
              <a:spcAft>
                <a:spcPts val="0"/>
              </a:spcAft>
              <a:buClr>
                <a:schemeClr val="lt2"/>
              </a:buClr>
              <a:buSzPct val="166666"/>
              <a:buFont typeface="Arial"/>
              <a:buChar char="•"/>
              <a:defRPr sz="1800" b="1">
                <a:solidFill>
                  <a:schemeClr val="lt2"/>
                </a:solidFill>
              </a:defRPr>
            </a:lvl1pPr>
            <a:lvl2pPr marL="285750" indent="-285750" algn="r" rtl="0">
              <a:lnSpc>
                <a:spcPct val="100000"/>
              </a:lnSpc>
              <a:spcBef>
                <a:spcPts val="0"/>
              </a:spcBef>
              <a:spcAft>
                <a:spcPts val="0"/>
              </a:spcAft>
              <a:buClr>
                <a:schemeClr val="lt2"/>
              </a:buClr>
              <a:buSzPct val="100000"/>
              <a:buFont typeface="Courier New"/>
              <a:buChar char="o"/>
              <a:defRPr sz="1800" b="1">
                <a:solidFill>
                  <a:schemeClr val="lt2"/>
                </a:solidFill>
              </a:defRPr>
            </a:lvl2pPr>
            <a:lvl3pPr marL="285750" indent="-285750" algn="r" rtl="0">
              <a:lnSpc>
                <a:spcPct val="100000"/>
              </a:lnSpc>
              <a:spcBef>
                <a:spcPts val="0"/>
              </a:spcBef>
              <a:spcAft>
                <a:spcPts val="0"/>
              </a:spcAft>
              <a:buClr>
                <a:schemeClr val="lt2"/>
              </a:buClr>
              <a:buSzPct val="100000"/>
              <a:buFont typeface="Wingdings"/>
              <a:buChar char="§"/>
              <a:defRPr sz="1800" b="1">
                <a:solidFill>
                  <a:schemeClr val="lt2"/>
                </a:solidFill>
              </a:defRPr>
            </a:lvl3pPr>
            <a:lvl4pPr marL="285750" indent="-285750" algn="r" rtl="0">
              <a:lnSpc>
                <a:spcPct val="100000"/>
              </a:lnSpc>
              <a:spcBef>
                <a:spcPts val="0"/>
              </a:spcBef>
              <a:spcAft>
                <a:spcPts val="0"/>
              </a:spcAft>
              <a:buClr>
                <a:schemeClr val="lt2"/>
              </a:buClr>
              <a:buSzPct val="166666"/>
              <a:buFont typeface="Arial"/>
              <a:buChar char="•"/>
              <a:defRPr sz="1800" b="1">
                <a:solidFill>
                  <a:schemeClr val="lt2"/>
                </a:solidFill>
              </a:defRPr>
            </a:lvl4pPr>
            <a:lvl5pPr marL="285750" indent="-285750" algn="r" rtl="0">
              <a:lnSpc>
                <a:spcPct val="100000"/>
              </a:lnSpc>
              <a:spcBef>
                <a:spcPts val="0"/>
              </a:spcBef>
              <a:spcAft>
                <a:spcPts val="0"/>
              </a:spcAft>
              <a:buClr>
                <a:schemeClr val="lt2"/>
              </a:buClr>
              <a:buSzPct val="100000"/>
              <a:buFont typeface="Courier New"/>
              <a:buChar char="o"/>
              <a:defRPr sz="1800" b="1">
                <a:solidFill>
                  <a:schemeClr val="lt2"/>
                </a:solidFill>
              </a:defRPr>
            </a:lvl5pPr>
            <a:lvl6pPr marL="285750" indent="-285750" algn="r" rtl="0">
              <a:lnSpc>
                <a:spcPct val="100000"/>
              </a:lnSpc>
              <a:spcBef>
                <a:spcPts val="0"/>
              </a:spcBef>
              <a:spcAft>
                <a:spcPts val="0"/>
              </a:spcAft>
              <a:buClr>
                <a:schemeClr val="lt2"/>
              </a:buClr>
              <a:buSzPct val="100000"/>
              <a:buFont typeface="Wingdings"/>
              <a:buChar char="§"/>
              <a:defRPr sz="1800" b="1">
                <a:solidFill>
                  <a:schemeClr val="lt2"/>
                </a:solidFill>
              </a:defRPr>
            </a:lvl6pPr>
            <a:lvl7pPr marL="285750" indent="-285750" algn="r" rtl="0">
              <a:lnSpc>
                <a:spcPct val="100000"/>
              </a:lnSpc>
              <a:spcBef>
                <a:spcPts val="0"/>
              </a:spcBef>
              <a:spcAft>
                <a:spcPts val="0"/>
              </a:spcAft>
              <a:buClr>
                <a:schemeClr val="lt2"/>
              </a:buClr>
              <a:buSzPct val="166666"/>
              <a:buFont typeface="Arial"/>
              <a:buChar char="•"/>
              <a:defRPr sz="1800" b="1">
                <a:solidFill>
                  <a:schemeClr val="lt2"/>
                </a:solidFill>
              </a:defRPr>
            </a:lvl7pPr>
            <a:lvl8pPr marL="285750" indent="-285750" algn="r" rtl="0">
              <a:lnSpc>
                <a:spcPct val="100000"/>
              </a:lnSpc>
              <a:spcBef>
                <a:spcPts val="0"/>
              </a:spcBef>
              <a:spcAft>
                <a:spcPts val="0"/>
              </a:spcAft>
              <a:buClr>
                <a:schemeClr val="lt2"/>
              </a:buClr>
              <a:buSzPct val="100000"/>
              <a:buFont typeface="Courier New"/>
              <a:buChar char="o"/>
              <a:defRPr sz="1800" b="1">
                <a:solidFill>
                  <a:schemeClr val="lt2"/>
                </a:solidFill>
              </a:defRPr>
            </a:lvl8pPr>
            <a:lvl9pPr marL="285750" indent="-285750" algn="r" rtl="0">
              <a:lnSpc>
                <a:spcPct val="100000"/>
              </a:lnSpc>
              <a:spcBef>
                <a:spcPts val="0"/>
              </a:spcBef>
              <a:spcAft>
                <a:spcPts val="0"/>
              </a:spcAft>
              <a:buClr>
                <a:schemeClr val="lt2"/>
              </a:buClr>
              <a:buSzPct val="100000"/>
              <a:buFont typeface="Wingdings"/>
              <a:buChar char="§"/>
              <a:defRPr sz="1800" b="1">
                <a:solidFill>
                  <a:schemeClr val="lt2"/>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0"/>
        <p:cNvGrpSpPr/>
        <p:nvPr/>
      </p:nvGrpSpPr>
      <p:grpSpPr>
        <a:xfrm>
          <a:off x="0" y="0"/>
          <a:ext cx="0" cy="0"/>
          <a:chOff x="0" y="0"/>
          <a:chExt cx="0" cy="0"/>
        </a:xfrm>
      </p:grpSpPr>
      <p:sp>
        <p:nvSpPr>
          <p:cNvPr id="131" name="Shape 131"/>
          <p:cNvSpPr/>
          <p:nvPr/>
        </p:nvSpPr>
        <p:spPr>
          <a:xfrm>
            <a:off x="2413000" y="0"/>
            <a:ext cx="2432099" cy="207900"/>
          </a:xfrm>
          <a:prstGeom prst="rect">
            <a:avLst/>
          </a:prstGeom>
          <a:solidFill>
            <a:schemeClr val="accent3"/>
          </a:solidFill>
          <a:ln>
            <a:noFill/>
          </a:ln>
        </p:spPr>
        <p:txBody>
          <a:bodyPr lIns="91425" tIns="45700" rIns="91425" bIns="45700" anchor="t" anchorCtr="0">
            <a:spAutoFit/>
          </a:bodyPr>
          <a:lstStyle/>
          <a:p>
            <a:endParaRPr/>
          </a:p>
        </p:txBody>
      </p:sp>
      <p:sp>
        <p:nvSpPr>
          <p:cNvPr id="132" name="Shape 132"/>
          <p:cNvSpPr/>
          <p:nvPr/>
        </p:nvSpPr>
        <p:spPr>
          <a:xfrm>
            <a:off x="4911726" y="0"/>
            <a:ext cx="1965299" cy="207900"/>
          </a:xfrm>
          <a:prstGeom prst="rect">
            <a:avLst/>
          </a:prstGeom>
          <a:solidFill>
            <a:srgbClr val="E3BC6D"/>
          </a:solidFill>
          <a:ln>
            <a:noFill/>
          </a:ln>
        </p:spPr>
        <p:txBody>
          <a:bodyPr lIns="91425" tIns="45700" rIns="91425" bIns="45700" anchor="t" anchorCtr="0">
            <a:spAutoFit/>
          </a:bodyPr>
          <a:lstStyle/>
          <a:p>
            <a:endParaRPr/>
          </a:p>
        </p:txBody>
      </p:sp>
      <p:sp>
        <p:nvSpPr>
          <p:cNvPr id="133" name="Shape 133"/>
          <p:cNvSpPr/>
          <p:nvPr/>
        </p:nvSpPr>
        <p:spPr>
          <a:xfrm>
            <a:off x="6943725" y="0"/>
            <a:ext cx="2200199" cy="207900"/>
          </a:xfrm>
          <a:prstGeom prst="rect">
            <a:avLst/>
          </a:prstGeom>
          <a:solidFill>
            <a:schemeClr val="accent4"/>
          </a:solidFill>
          <a:ln>
            <a:noFill/>
          </a:ln>
        </p:spPr>
        <p:txBody>
          <a:bodyPr lIns="91425" tIns="45700" rIns="91425" bIns="45700" anchor="t" anchorCtr="0">
            <a:spAutoFit/>
          </a:bodyPr>
          <a:lstStyle/>
          <a:p>
            <a:endParaRPr/>
          </a:p>
        </p:txBody>
      </p:sp>
      <p:sp>
        <p:nvSpPr>
          <p:cNvPr id="134" name="Shape 134"/>
          <p:cNvSpPr/>
          <p:nvPr/>
        </p:nvSpPr>
        <p:spPr>
          <a:xfrm>
            <a:off x="0" y="0"/>
            <a:ext cx="2346300" cy="207900"/>
          </a:xfrm>
          <a:prstGeom prst="rect">
            <a:avLst/>
          </a:prstGeom>
          <a:solidFill>
            <a:srgbClr val="E3BC6D"/>
          </a:solidFill>
          <a:ln>
            <a:noFill/>
          </a:ln>
        </p:spPr>
        <p:txBody>
          <a:bodyPr lIns="91425" tIns="45700" rIns="91425" bIns="45700" anchor="t" anchorCtr="0">
            <a:spAutoFit/>
          </a:bodyPr>
          <a:lstStyle/>
          <a:p>
            <a:endParaRPr/>
          </a:p>
        </p:txBody>
      </p:sp>
      <p:sp>
        <p:nvSpPr>
          <p:cNvPr id="135" name="Shape 135"/>
          <p:cNvSpPr/>
          <p:nvPr/>
        </p:nvSpPr>
        <p:spPr>
          <a:xfrm>
            <a:off x="0" y="6650036"/>
            <a:ext cx="2432099" cy="207900"/>
          </a:xfrm>
          <a:prstGeom prst="rect">
            <a:avLst/>
          </a:prstGeom>
          <a:solidFill>
            <a:srgbClr val="BF8AC9"/>
          </a:solidFill>
          <a:ln>
            <a:noFill/>
          </a:ln>
        </p:spPr>
        <p:txBody>
          <a:bodyPr lIns="91425" tIns="45700" rIns="91425" bIns="45700" anchor="t" anchorCtr="0">
            <a:spAutoFit/>
          </a:bodyPr>
          <a:lstStyle/>
          <a:p>
            <a:endParaRPr/>
          </a:p>
        </p:txBody>
      </p:sp>
      <p:sp>
        <p:nvSpPr>
          <p:cNvPr id="136" name="Shape 136"/>
          <p:cNvSpPr/>
          <p:nvPr/>
        </p:nvSpPr>
        <p:spPr>
          <a:xfrm>
            <a:off x="2498725" y="6650036"/>
            <a:ext cx="1965299" cy="207900"/>
          </a:xfrm>
          <a:prstGeom prst="rect">
            <a:avLst/>
          </a:prstGeom>
          <a:solidFill>
            <a:schemeClr val="accent5"/>
          </a:solidFill>
          <a:ln>
            <a:noFill/>
          </a:ln>
        </p:spPr>
        <p:txBody>
          <a:bodyPr lIns="91425" tIns="45700" rIns="91425" bIns="45700" anchor="t" anchorCtr="0">
            <a:spAutoFit/>
          </a:bodyPr>
          <a:lstStyle/>
          <a:p>
            <a:endParaRPr/>
          </a:p>
        </p:txBody>
      </p:sp>
      <p:sp>
        <p:nvSpPr>
          <p:cNvPr id="137" name="Shape 137"/>
          <p:cNvSpPr/>
          <p:nvPr/>
        </p:nvSpPr>
        <p:spPr>
          <a:xfrm>
            <a:off x="4513262" y="6650036"/>
            <a:ext cx="4630799" cy="207900"/>
          </a:xfrm>
          <a:prstGeom prst="rect">
            <a:avLst/>
          </a:prstGeom>
          <a:solidFill>
            <a:schemeClr val="accent3"/>
          </a:solidFill>
          <a:ln>
            <a:noFill/>
          </a:ln>
        </p:spPr>
        <p:txBody>
          <a:bodyPr lIns="91425" tIns="45700" rIns="91425" bIns="45700" anchor="t" anchorCtr="0">
            <a:spAutoFit/>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41"/>
        <p:cNvGrpSpPr/>
        <p:nvPr/>
      </p:nvGrpSpPr>
      <p:grpSpPr>
        <a:xfrm>
          <a:off x="0" y="0"/>
          <a:ext cx="0" cy="0"/>
          <a:chOff x="0" y="0"/>
          <a:chExt cx="0" cy="0"/>
        </a:xfrm>
      </p:grpSpPr>
      <p:sp>
        <p:nvSpPr>
          <p:cNvPr id="142" name="Shape 142"/>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143" name="Shape 143"/>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46" name="Shape 14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49" name="Shape 149"/>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50" name="Shape 150"/>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65"/>
        <p:cNvGrpSpPr/>
        <p:nvPr/>
      </p:nvGrpSpPr>
      <p:grpSpPr>
        <a:xfrm>
          <a:off x="0" y="0"/>
          <a:ext cx="0" cy="0"/>
          <a:chOff x="0" y="0"/>
          <a:chExt cx="0" cy="0"/>
        </a:xfrm>
      </p:grpSpPr>
      <p:grpSp>
        <p:nvGrpSpPr>
          <p:cNvPr id="66" name="Shape 66"/>
          <p:cNvGrpSpPr/>
          <p:nvPr/>
        </p:nvGrpSpPr>
        <p:grpSpPr>
          <a:xfrm>
            <a:off x="-13" y="-12188"/>
            <a:ext cx="8005727" cy="1612601"/>
            <a:chOff x="-13" y="-12187"/>
            <a:chExt cx="8005727" cy="1161900"/>
          </a:xfrm>
        </p:grpSpPr>
        <p:sp>
          <p:nvSpPr>
            <p:cNvPr id="67" name="Shape 67"/>
            <p:cNvSpPr/>
            <p:nvPr/>
          </p:nvSpPr>
          <p:spPr>
            <a:xfrm flipH="1">
              <a:off x="-13" y="-12187"/>
              <a:ext cx="187800" cy="1161900"/>
            </a:xfrm>
            <a:prstGeom prst="rect">
              <a:avLst/>
            </a:prstGeom>
            <a:solidFill>
              <a:schemeClr val="accent2"/>
            </a:solidFill>
            <a:ln>
              <a:noFill/>
            </a:ln>
          </p:spPr>
          <p:txBody>
            <a:bodyPr lIns="91425" tIns="45700" rIns="91425" bIns="45700" anchor="ctr" anchorCtr="0">
              <a:spAutoFit/>
            </a:bodyPr>
            <a:lstStyle/>
            <a:p>
              <a:endParaRPr/>
            </a:p>
          </p:txBody>
        </p:sp>
        <p:sp>
          <p:nvSpPr>
            <p:cNvPr id="68" name="Shape 68"/>
            <p:cNvSpPr/>
            <p:nvPr/>
          </p:nvSpPr>
          <p:spPr>
            <a:xfrm flipH="1">
              <a:off x="187715" y="-12187"/>
              <a:ext cx="7817999" cy="1161900"/>
            </a:xfrm>
            <a:prstGeom prst="rect">
              <a:avLst/>
            </a:prstGeom>
            <a:solidFill>
              <a:srgbClr val="0F243E"/>
            </a:solidFill>
            <a:ln>
              <a:noFill/>
            </a:ln>
          </p:spPr>
          <p:txBody>
            <a:bodyPr lIns="91425" tIns="45700" rIns="91425" bIns="45700" anchor="ctr" anchorCtr="0">
              <a:spAutoFit/>
            </a:bodyPr>
            <a:lstStyle/>
            <a:p>
              <a:endParaRPr/>
            </a:p>
          </p:txBody>
        </p:sp>
      </p:grpSp>
      <p:sp>
        <p:nvSpPr>
          <p:cNvPr id="69" name="Shape 69"/>
          <p:cNvSpPr txBox="1">
            <a:spLocks noGrp="1"/>
          </p:cNvSpPr>
          <p:nvPr>
            <p:ph type="title"/>
          </p:nvPr>
        </p:nvSpPr>
        <p:spPr>
          <a:xfrm>
            <a:off x="457200" y="134801"/>
            <a:ext cx="7315499" cy="1351799"/>
          </a:xfrm>
          <a:prstGeom prst="rect">
            <a:avLst/>
          </a:prstGeom>
          <a:noFill/>
          <a:ln>
            <a:noFill/>
          </a:ln>
        </p:spPr>
        <p:txBody>
          <a:bodyPr lIns="91425" tIns="91425" rIns="91425" bIns="91425" anchor="b" anchorCtr="0"/>
          <a:lstStyle>
            <a:lvl1pPr algn="l" rtl="0">
              <a:buNone/>
              <a:defRPr>
                <a:solidFill>
                  <a:schemeClr val="lt1"/>
                </a:solidFill>
              </a:defRPr>
            </a:lvl1pPr>
            <a:lvl2pPr algn="l" rtl="0">
              <a:buNone/>
              <a:defRPr>
                <a:solidFill>
                  <a:schemeClr val="lt1"/>
                </a:solidFill>
              </a:defRPr>
            </a:lvl2pPr>
            <a:lvl3pPr algn="l" rtl="0">
              <a:buNone/>
              <a:defRPr>
                <a:solidFill>
                  <a:schemeClr val="lt1"/>
                </a:solidFill>
              </a:defRPr>
            </a:lvl3pPr>
            <a:lvl4pPr algn="l" rtl="0">
              <a:buNone/>
              <a:defRPr>
                <a:solidFill>
                  <a:schemeClr val="lt1"/>
                </a:solidFill>
              </a:defRPr>
            </a:lvl4pPr>
            <a:lvl5pPr algn="l" rtl="0">
              <a:buNone/>
              <a:defRPr>
                <a:solidFill>
                  <a:schemeClr val="lt1"/>
                </a:solidFill>
              </a:defRPr>
            </a:lvl5pPr>
            <a:lvl6pPr algn="l" rtl="0">
              <a:buNone/>
              <a:defRPr>
                <a:solidFill>
                  <a:schemeClr val="lt1"/>
                </a:solidFill>
              </a:defRPr>
            </a:lvl6pPr>
            <a:lvl7pPr algn="l" rtl="0">
              <a:buNone/>
              <a:defRPr>
                <a:solidFill>
                  <a:schemeClr val="lt1"/>
                </a:solidFill>
              </a:defRPr>
            </a:lvl7pPr>
            <a:lvl8pPr algn="l" rtl="0">
              <a:buNone/>
              <a:defRPr>
                <a:solidFill>
                  <a:schemeClr val="lt1"/>
                </a:solidFill>
              </a:defRPr>
            </a:lvl8pPr>
            <a:lvl9pPr algn="l" rtl="0">
              <a:buNone/>
              <a:defRPr>
                <a:solidFill>
                  <a:schemeClr val="lt1"/>
                </a:solidFill>
              </a:defRPr>
            </a:lvl9pPr>
          </a:lstStyle>
          <a:p>
            <a:endParaRPr/>
          </a:p>
        </p:txBody>
      </p:sp>
      <p:sp>
        <p:nvSpPr>
          <p:cNvPr id="70" name="Shape 70"/>
          <p:cNvSpPr txBox="1">
            <a:spLocks noGrp="1"/>
          </p:cNvSpPr>
          <p:nvPr>
            <p:ph type="body" idx="1"/>
          </p:nvPr>
        </p:nvSpPr>
        <p:spPr>
          <a:xfrm>
            <a:off x="457200" y="1704688"/>
            <a:ext cx="8229600" cy="4840199"/>
          </a:xfrm>
          <a:prstGeom prst="rect">
            <a:avLst/>
          </a:prstGeom>
          <a:noFill/>
          <a:ln>
            <a:noFill/>
          </a:ln>
        </p:spPr>
        <p:txBody>
          <a:bodyPr lIns="91425" tIns="91425" rIns="91425" bIns="91425" anchor="t" anchorCtr="0"/>
          <a:lstStyle>
            <a:lvl1pPr marL="342900" indent="-342900" algn="l" rtl="0">
              <a:spcBef>
                <a:spcPts val="0"/>
              </a:spcBef>
              <a:buClr>
                <a:schemeClr val="dk2"/>
              </a:buClr>
              <a:buSzPct val="166666"/>
              <a:buFont typeface="Arial"/>
              <a:buChar char="•"/>
              <a:defRPr sz="1800">
                <a:solidFill>
                  <a:schemeClr val="dk2"/>
                </a:solidFill>
              </a:defRPr>
            </a:lvl1pPr>
            <a:lvl2pPr marL="742950" indent="-285750" algn="l" rtl="0">
              <a:spcBef>
                <a:spcPts val="360"/>
              </a:spcBef>
              <a:buClr>
                <a:schemeClr val="dk2"/>
              </a:buClr>
              <a:buSzPct val="100000"/>
              <a:buFont typeface="Courier New"/>
              <a:buChar char="o"/>
              <a:defRPr sz="1800">
                <a:solidFill>
                  <a:schemeClr val="dk2"/>
                </a:solidFill>
              </a:defRPr>
            </a:lvl2pPr>
            <a:lvl3pPr marL="1143000" indent="-228600" algn="l" rtl="0">
              <a:spcBef>
                <a:spcPts val="360"/>
              </a:spcBef>
              <a:buClr>
                <a:schemeClr val="dk2"/>
              </a:buClr>
              <a:buSzPct val="100000"/>
              <a:buFont typeface="Wingdings"/>
              <a:buChar char="§"/>
              <a:defRPr sz="1800">
                <a:solidFill>
                  <a:schemeClr val="dk2"/>
                </a:solidFill>
              </a:defRPr>
            </a:lvl3pPr>
            <a:lvl4pPr marL="1600200" indent="-228600" algn="l" rtl="0">
              <a:spcBef>
                <a:spcPts val="360"/>
              </a:spcBef>
              <a:buClr>
                <a:schemeClr val="dk2"/>
              </a:buClr>
              <a:buSzPct val="166666"/>
              <a:buFont typeface="Arial"/>
              <a:buChar char="•"/>
              <a:defRPr sz="1800">
                <a:solidFill>
                  <a:schemeClr val="dk2"/>
                </a:solidFill>
              </a:defRPr>
            </a:lvl4pPr>
            <a:lvl5pPr marL="2057400" indent="-228600" algn="l" rtl="0">
              <a:spcBef>
                <a:spcPts val="360"/>
              </a:spcBef>
              <a:buClr>
                <a:schemeClr val="dk2"/>
              </a:buClr>
              <a:buSzPct val="100000"/>
              <a:buFont typeface="Courier New"/>
              <a:buChar char="o"/>
              <a:defRPr sz="1800">
                <a:solidFill>
                  <a:schemeClr val="dk2"/>
                </a:solidFill>
              </a:defRPr>
            </a:lvl5pPr>
            <a:lvl6pPr marL="2514600" indent="-228600" algn="l" rtl="0">
              <a:spcBef>
                <a:spcPts val="360"/>
              </a:spcBef>
              <a:buClr>
                <a:schemeClr val="dk2"/>
              </a:buClr>
              <a:buSzPct val="100000"/>
              <a:buFont typeface="Wingdings"/>
              <a:buChar char="§"/>
              <a:defRPr sz="1800">
                <a:solidFill>
                  <a:schemeClr val="dk2"/>
                </a:solidFill>
              </a:defRPr>
            </a:lvl6pPr>
            <a:lvl7pPr marL="2971800" indent="-228600" algn="l" rtl="0">
              <a:spcBef>
                <a:spcPts val="360"/>
              </a:spcBef>
              <a:buClr>
                <a:schemeClr val="dk2"/>
              </a:buClr>
              <a:buSzPct val="166666"/>
              <a:buFont typeface="Arial"/>
              <a:buChar char="•"/>
              <a:defRPr sz="1800">
                <a:solidFill>
                  <a:schemeClr val="dk2"/>
                </a:solidFill>
              </a:defRPr>
            </a:lvl7pPr>
            <a:lvl8pPr marL="3429000" indent="-228600" algn="l" rtl="0">
              <a:spcBef>
                <a:spcPts val="360"/>
              </a:spcBef>
              <a:buClr>
                <a:schemeClr val="dk2"/>
              </a:buClr>
              <a:buSzPct val="100000"/>
              <a:buFont typeface="Courier New"/>
              <a:buChar char="o"/>
              <a:defRPr sz="1800" baseline="0">
                <a:solidFill>
                  <a:schemeClr val="dk2"/>
                </a:solidFill>
              </a:defRPr>
            </a:lvl8pPr>
            <a:lvl9pPr marL="3886200" indent="-228600" algn="l" rtl="0">
              <a:spcBef>
                <a:spcPts val="360"/>
              </a:spcBef>
              <a:buClr>
                <a:schemeClr val="dk2"/>
              </a:buClr>
              <a:buSzPct val="100000"/>
              <a:buFont typeface="Wingdings"/>
              <a:buChar char="§"/>
              <a:defRPr sz="1800" baseline="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456245" y="1704684"/>
            <a:ext cx="4038599" cy="4840199"/>
          </a:xfrm>
          <a:prstGeom prst="rect">
            <a:avLst/>
          </a:prstGeom>
          <a:noFill/>
          <a:ln>
            <a:noFill/>
          </a:ln>
        </p:spPr>
        <p:txBody>
          <a:bodyPr lIns="91425" tIns="91425" rIns="91425" bIns="91425" anchor="t" anchorCtr="0"/>
          <a:lstStyle>
            <a:lvl1pPr rtl="0">
              <a:buNone/>
              <a:defRPr sz="1800"/>
            </a:lvl1pPr>
            <a:lvl2pPr rtl="0">
              <a:buNone/>
              <a:defRPr sz="1800"/>
            </a:lvl2pPr>
            <a:lvl3pPr rtl="0">
              <a:buNone/>
              <a:defRPr sz="1800"/>
            </a:lvl3pPr>
            <a:lvl4pPr rtl="0">
              <a:buNone/>
              <a:defRPr sz="1800"/>
            </a:lvl4pPr>
            <a:lvl5pPr rtl="0">
              <a:buNone/>
              <a:defRPr sz="1800"/>
            </a:lvl5pPr>
            <a:lvl6pPr rtl="0">
              <a:buNone/>
              <a:defRPr sz="1800"/>
            </a:lvl6pPr>
            <a:lvl7pPr rtl="0">
              <a:buNone/>
              <a:defRPr sz="1800"/>
            </a:lvl7pPr>
            <a:lvl8pPr rtl="0">
              <a:buNone/>
              <a:defRPr sz="1800"/>
            </a:lvl8pPr>
            <a:lvl9pPr rtl="0">
              <a:buNone/>
              <a:defRPr sz="1800"/>
            </a:lvl9pPr>
          </a:lstStyle>
          <a:p>
            <a:endParaRPr/>
          </a:p>
        </p:txBody>
      </p:sp>
      <p:sp>
        <p:nvSpPr>
          <p:cNvPr id="73" name="Shape 73"/>
          <p:cNvSpPr txBox="1">
            <a:spLocks noGrp="1"/>
          </p:cNvSpPr>
          <p:nvPr>
            <p:ph type="body" idx="2"/>
          </p:nvPr>
        </p:nvSpPr>
        <p:spPr>
          <a:xfrm>
            <a:off x="4648200" y="1704684"/>
            <a:ext cx="4038599" cy="4840199"/>
          </a:xfrm>
          <a:prstGeom prst="rect">
            <a:avLst/>
          </a:prstGeom>
          <a:noFill/>
          <a:ln>
            <a:noFill/>
          </a:ln>
        </p:spPr>
        <p:txBody>
          <a:bodyPr lIns="91425" tIns="91425" rIns="91425" bIns="91425" anchor="t" anchorCtr="0"/>
          <a:lstStyle>
            <a:lvl1pPr rtl="0">
              <a:buNone/>
              <a:defRPr sz="1800"/>
            </a:lvl1pPr>
            <a:lvl2pPr rtl="0">
              <a:buNone/>
              <a:defRPr sz="1800"/>
            </a:lvl2pPr>
            <a:lvl3pPr rtl="0">
              <a:buNone/>
              <a:defRPr sz="1800"/>
            </a:lvl3pPr>
            <a:lvl4pPr rtl="0">
              <a:buNone/>
              <a:defRPr sz="1800"/>
            </a:lvl4pPr>
            <a:lvl5pPr rtl="0">
              <a:buNone/>
              <a:defRPr sz="1800"/>
            </a:lvl5pPr>
            <a:lvl6pPr rtl="0">
              <a:buNone/>
              <a:defRPr sz="1800"/>
            </a:lvl6pPr>
            <a:lvl7pPr rtl="0">
              <a:buNone/>
              <a:defRPr sz="1800"/>
            </a:lvl7pPr>
            <a:lvl8pPr rtl="0">
              <a:buNone/>
              <a:defRPr sz="1800"/>
            </a:lvl8pPr>
            <a:lvl9pPr rtl="0">
              <a:buNone/>
              <a:defRPr sz="1800"/>
            </a:lvl9pPr>
          </a:lstStyle>
          <a:p>
            <a:endParaRPr/>
          </a:p>
        </p:txBody>
      </p:sp>
      <p:grpSp>
        <p:nvGrpSpPr>
          <p:cNvPr id="74" name="Shape 74"/>
          <p:cNvGrpSpPr/>
          <p:nvPr/>
        </p:nvGrpSpPr>
        <p:grpSpPr>
          <a:xfrm>
            <a:off x="-13" y="-12188"/>
            <a:ext cx="8005727" cy="1612601"/>
            <a:chOff x="-13" y="-12187"/>
            <a:chExt cx="8005727" cy="1161900"/>
          </a:xfrm>
        </p:grpSpPr>
        <p:sp>
          <p:nvSpPr>
            <p:cNvPr id="75" name="Shape 75"/>
            <p:cNvSpPr/>
            <p:nvPr/>
          </p:nvSpPr>
          <p:spPr>
            <a:xfrm flipH="1">
              <a:off x="-13" y="-12187"/>
              <a:ext cx="187800" cy="1161900"/>
            </a:xfrm>
            <a:prstGeom prst="rect">
              <a:avLst/>
            </a:prstGeom>
            <a:solidFill>
              <a:srgbClr val="AB0101"/>
            </a:solidFill>
            <a:ln>
              <a:noFill/>
            </a:ln>
          </p:spPr>
          <p:txBody>
            <a:bodyPr lIns="91425" tIns="45700" rIns="91425" bIns="45700" anchor="ctr" anchorCtr="0">
              <a:spAutoFit/>
            </a:bodyPr>
            <a:lstStyle/>
            <a:p>
              <a:endParaRPr/>
            </a:p>
          </p:txBody>
        </p:sp>
        <p:sp>
          <p:nvSpPr>
            <p:cNvPr id="76" name="Shape 76"/>
            <p:cNvSpPr/>
            <p:nvPr/>
          </p:nvSpPr>
          <p:spPr>
            <a:xfrm flipH="1">
              <a:off x="187715" y="-12187"/>
              <a:ext cx="7817999" cy="1161900"/>
            </a:xfrm>
            <a:prstGeom prst="rect">
              <a:avLst/>
            </a:prstGeom>
            <a:solidFill>
              <a:srgbClr val="0F243E"/>
            </a:solidFill>
            <a:ln>
              <a:noFill/>
            </a:ln>
          </p:spPr>
          <p:txBody>
            <a:bodyPr lIns="91425" tIns="45700" rIns="91425" bIns="45700" anchor="ctr" anchorCtr="0">
              <a:spAutoFit/>
            </a:bodyPr>
            <a:lstStyle/>
            <a:p>
              <a:endParaRPr/>
            </a:p>
          </p:txBody>
        </p:sp>
      </p:grpSp>
      <p:sp>
        <p:nvSpPr>
          <p:cNvPr id="77" name="Shape 77"/>
          <p:cNvSpPr txBox="1">
            <a:spLocks noGrp="1"/>
          </p:cNvSpPr>
          <p:nvPr>
            <p:ph type="title"/>
          </p:nvPr>
        </p:nvSpPr>
        <p:spPr>
          <a:xfrm>
            <a:off x="457200" y="134801"/>
            <a:ext cx="7315499" cy="1351799"/>
          </a:xfrm>
          <a:prstGeom prst="rect">
            <a:avLst/>
          </a:prstGeom>
          <a:noFill/>
          <a:ln>
            <a:noFill/>
          </a:ln>
        </p:spPr>
        <p:txBody>
          <a:bodyPr lIns="91425" tIns="91425" rIns="91425" bIns="91425" anchor="b" anchorCtr="0"/>
          <a:lstStyle>
            <a:lvl1pPr algn="l" rtl="0">
              <a:buNone/>
              <a:defRPr>
                <a:solidFill>
                  <a:schemeClr val="lt1"/>
                </a:solidFill>
              </a:defRPr>
            </a:lvl1pPr>
            <a:lvl2pPr algn="l" rtl="0">
              <a:buNone/>
              <a:defRPr>
                <a:solidFill>
                  <a:schemeClr val="lt1"/>
                </a:solidFill>
              </a:defRPr>
            </a:lvl2pPr>
            <a:lvl3pPr algn="l" rtl="0">
              <a:buNone/>
              <a:defRPr>
                <a:solidFill>
                  <a:schemeClr val="lt1"/>
                </a:solidFill>
              </a:defRPr>
            </a:lvl3pPr>
            <a:lvl4pPr algn="l" rtl="0">
              <a:buNone/>
              <a:defRPr>
                <a:solidFill>
                  <a:schemeClr val="lt1"/>
                </a:solidFill>
              </a:defRPr>
            </a:lvl4pPr>
            <a:lvl5pPr algn="l" rtl="0">
              <a:buNone/>
              <a:defRPr>
                <a:solidFill>
                  <a:schemeClr val="lt1"/>
                </a:solidFill>
              </a:defRPr>
            </a:lvl5pPr>
            <a:lvl6pPr algn="l" rtl="0">
              <a:buNone/>
              <a:defRPr>
                <a:solidFill>
                  <a:schemeClr val="lt1"/>
                </a:solidFill>
              </a:defRPr>
            </a:lvl6pPr>
            <a:lvl7pPr algn="l" rtl="0">
              <a:buNone/>
              <a:defRPr>
                <a:solidFill>
                  <a:schemeClr val="lt1"/>
                </a:solidFill>
              </a:defRPr>
            </a:lvl7pPr>
            <a:lvl8pPr algn="l" rtl="0">
              <a:buNone/>
              <a:defRPr>
                <a:solidFill>
                  <a:schemeClr val="lt1"/>
                </a:solidFill>
              </a:defRPr>
            </a:lvl8pPr>
            <a:lvl9pPr algn="l" rtl="0">
              <a:buNone/>
              <a:defRPr>
                <a:solidFill>
                  <a:schemeClr val="l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78"/>
        <p:cNvGrpSpPr/>
        <p:nvPr/>
      </p:nvGrpSpPr>
      <p:grpSpPr>
        <a:xfrm>
          <a:off x="0" y="0"/>
          <a:ext cx="0" cy="0"/>
          <a:chOff x="0" y="0"/>
          <a:chExt cx="0" cy="0"/>
        </a:xfrm>
      </p:grpSpPr>
      <p:grpSp>
        <p:nvGrpSpPr>
          <p:cNvPr id="79" name="Shape 79"/>
          <p:cNvGrpSpPr/>
          <p:nvPr/>
        </p:nvGrpSpPr>
        <p:grpSpPr>
          <a:xfrm>
            <a:off x="-13" y="-12188"/>
            <a:ext cx="8005727" cy="1612601"/>
            <a:chOff x="-13" y="-12187"/>
            <a:chExt cx="8005727" cy="1161900"/>
          </a:xfrm>
        </p:grpSpPr>
        <p:sp>
          <p:nvSpPr>
            <p:cNvPr id="80" name="Shape 80"/>
            <p:cNvSpPr/>
            <p:nvPr/>
          </p:nvSpPr>
          <p:spPr>
            <a:xfrm flipH="1">
              <a:off x="-13" y="-12187"/>
              <a:ext cx="187800" cy="1161900"/>
            </a:xfrm>
            <a:prstGeom prst="rect">
              <a:avLst/>
            </a:prstGeom>
            <a:solidFill>
              <a:srgbClr val="AB0101"/>
            </a:solidFill>
            <a:ln>
              <a:noFill/>
            </a:ln>
          </p:spPr>
          <p:txBody>
            <a:bodyPr lIns="91425" tIns="45700" rIns="91425" bIns="45700" anchor="ctr" anchorCtr="0">
              <a:spAutoFit/>
            </a:bodyPr>
            <a:lstStyle/>
            <a:p>
              <a:endParaRPr/>
            </a:p>
          </p:txBody>
        </p:sp>
        <p:sp>
          <p:nvSpPr>
            <p:cNvPr id="81" name="Shape 81"/>
            <p:cNvSpPr/>
            <p:nvPr/>
          </p:nvSpPr>
          <p:spPr>
            <a:xfrm flipH="1">
              <a:off x="187715" y="-12187"/>
              <a:ext cx="7817999" cy="1161900"/>
            </a:xfrm>
            <a:prstGeom prst="rect">
              <a:avLst/>
            </a:prstGeom>
            <a:solidFill>
              <a:srgbClr val="0F243E"/>
            </a:solidFill>
            <a:ln>
              <a:noFill/>
            </a:ln>
          </p:spPr>
          <p:txBody>
            <a:bodyPr lIns="91425" tIns="45700" rIns="91425" bIns="45700" anchor="ctr" anchorCtr="0">
              <a:spAutoFit/>
            </a:bodyPr>
            <a:lstStyle/>
            <a:p>
              <a:endParaRPr/>
            </a:p>
          </p:txBody>
        </p:sp>
      </p:grpSp>
      <p:sp>
        <p:nvSpPr>
          <p:cNvPr id="82" name="Shape 82"/>
          <p:cNvSpPr txBox="1">
            <a:spLocks noGrp="1"/>
          </p:cNvSpPr>
          <p:nvPr>
            <p:ph type="title"/>
          </p:nvPr>
        </p:nvSpPr>
        <p:spPr>
          <a:xfrm>
            <a:off x="457200" y="134801"/>
            <a:ext cx="7315499" cy="1351799"/>
          </a:xfrm>
          <a:prstGeom prst="rect">
            <a:avLst/>
          </a:prstGeom>
          <a:noFill/>
          <a:ln>
            <a:noFill/>
          </a:ln>
        </p:spPr>
        <p:txBody>
          <a:bodyPr lIns="91425" tIns="91425" rIns="91425" bIns="91425" anchor="b" anchorCtr="0"/>
          <a:lstStyle>
            <a:lvl1pPr algn="l" rtl="0">
              <a:buNone/>
              <a:defRPr>
                <a:solidFill>
                  <a:schemeClr val="lt1"/>
                </a:solidFill>
              </a:defRPr>
            </a:lvl1pPr>
            <a:lvl2pPr algn="l" rtl="0">
              <a:buNone/>
              <a:defRPr>
                <a:solidFill>
                  <a:schemeClr val="lt1"/>
                </a:solidFill>
              </a:defRPr>
            </a:lvl2pPr>
            <a:lvl3pPr algn="l" rtl="0">
              <a:buNone/>
              <a:defRPr>
                <a:solidFill>
                  <a:schemeClr val="lt1"/>
                </a:solidFill>
              </a:defRPr>
            </a:lvl3pPr>
            <a:lvl4pPr algn="l" rtl="0">
              <a:buNone/>
              <a:defRPr>
                <a:solidFill>
                  <a:schemeClr val="lt1"/>
                </a:solidFill>
              </a:defRPr>
            </a:lvl4pPr>
            <a:lvl5pPr algn="l" rtl="0">
              <a:buNone/>
              <a:defRPr>
                <a:solidFill>
                  <a:schemeClr val="lt1"/>
                </a:solidFill>
              </a:defRPr>
            </a:lvl5pPr>
            <a:lvl6pPr algn="l" rtl="0">
              <a:buNone/>
              <a:defRPr>
                <a:solidFill>
                  <a:schemeClr val="lt1"/>
                </a:solidFill>
              </a:defRPr>
            </a:lvl6pPr>
            <a:lvl7pPr algn="l" rtl="0">
              <a:buNone/>
              <a:defRPr>
                <a:solidFill>
                  <a:schemeClr val="lt1"/>
                </a:solidFill>
              </a:defRPr>
            </a:lvl7pPr>
            <a:lvl8pPr algn="l" rtl="0">
              <a:buNone/>
              <a:defRPr>
                <a:solidFill>
                  <a:schemeClr val="lt1"/>
                </a:solidFill>
              </a:defRPr>
            </a:lvl8pPr>
            <a:lvl9pPr algn="l" rtl="0">
              <a:buNone/>
              <a:defRPr>
                <a:solidFill>
                  <a:schemeClr val="lt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83"/>
        <p:cNvGrpSpPr/>
        <p:nvPr/>
      </p:nvGrpSpPr>
      <p:grpSpPr>
        <a:xfrm>
          <a:off x="0" y="0"/>
          <a:ext cx="0" cy="0"/>
          <a:chOff x="0" y="0"/>
          <a:chExt cx="0" cy="0"/>
        </a:xfrm>
      </p:grpSpPr>
      <p:sp>
        <p:nvSpPr>
          <p:cNvPr id="84" name="Shape 84"/>
          <p:cNvSpPr/>
          <p:nvPr/>
        </p:nvSpPr>
        <p:spPr>
          <a:xfrm flipH="1">
            <a:off x="8964665" y="6165014"/>
            <a:ext cx="187800" cy="695100"/>
          </a:xfrm>
          <a:prstGeom prst="rect">
            <a:avLst/>
          </a:prstGeom>
          <a:solidFill>
            <a:srgbClr val="AB0101"/>
          </a:solidFill>
          <a:ln>
            <a:noFill/>
          </a:ln>
        </p:spPr>
        <p:txBody>
          <a:bodyPr lIns="91425" tIns="45700" rIns="91425" bIns="45700" anchor="ctr" anchorCtr="0">
            <a:spAutoFit/>
          </a:bodyPr>
          <a:lstStyle/>
          <a:p>
            <a:endParaRPr/>
          </a:p>
        </p:txBody>
      </p:sp>
      <p:sp>
        <p:nvSpPr>
          <p:cNvPr id="85" name="Shape 85"/>
          <p:cNvSpPr/>
          <p:nvPr/>
        </p:nvSpPr>
        <p:spPr>
          <a:xfrm flipH="1">
            <a:off x="3866777" y="6165014"/>
            <a:ext cx="5097900" cy="695100"/>
          </a:xfrm>
          <a:prstGeom prst="rect">
            <a:avLst/>
          </a:prstGeom>
          <a:solidFill>
            <a:srgbClr val="0F243E"/>
          </a:solidFill>
          <a:ln>
            <a:noFill/>
          </a:ln>
        </p:spPr>
        <p:txBody>
          <a:bodyPr lIns="91425" tIns="45700" rIns="91425" bIns="45700" anchor="ctr" anchorCtr="0">
            <a:spAutoFit/>
          </a:bodyPr>
          <a:lstStyle/>
          <a:p>
            <a:endParaRPr/>
          </a:p>
        </p:txBody>
      </p:sp>
      <p:sp>
        <p:nvSpPr>
          <p:cNvPr id="86" name="Shape 86"/>
          <p:cNvSpPr txBox="1">
            <a:spLocks noGrp="1"/>
          </p:cNvSpPr>
          <p:nvPr>
            <p:ph type="body" idx="1"/>
          </p:nvPr>
        </p:nvSpPr>
        <p:spPr>
          <a:xfrm>
            <a:off x="3866812" y="6165014"/>
            <a:ext cx="5097900" cy="695100"/>
          </a:xfrm>
          <a:prstGeom prst="rect">
            <a:avLst/>
          </a:prstGeom>
          <a:noFill/>
          <a:ln>
            <a:noFill/>
          </a:ln>
        </p:spPr>
        <p:txBody>
          <a:bodyPr lIns="91425" tIns="91425" rIns="91425" bIns="91425" anchor="t" anchorCtr="0"/>
          <a:lstStyle>
            <a:lvl1pPr marL="0" indent="88900" rtl="0">
              <a:buClr>
                <a:schemeClr val="lt1"/>
              </a:buClr>
              <a:buSzPct val="100000"/>
              <a:buNone/>
              <a:defRPr sz="1400">
                <a:solidFill>
                  <a:schemeClr val="lt1"/>
                </a:solidFill>
              </a:defRPr>
            </a:lvl1pPr>
            <a:lvl2pPr marL="0" indent="88900" rtl="0">
              <a:buClr>
                <a:schemeClr val="lt1"/>
              </a:buClr>
              <a:buSzPct val="100000"/>
              <a:buNone/>
              <a:defRPr sz="1400">
                <a:solidFill>
                  <a:schemeClr val="lt1"/>
                </a:solidFill>
              </a:defRPr>
            </a:lvl2pPr>
            <a:lvl3pPr marL="0" indent="88900" rtl="0">
              <a:buClr>
                <a:schemeClr val="lt1"/>
              </a:buClr>
              <a:buSzPct val="100000"/>
              <a:buNone/>
              <a:defRPr sz="1400">
                <a:solidFill>
                  <a:schemeClr val="lt1"/>
                </a:solidFill>
              </a:defRPr>
            </a:lvl3pPr>
            <a:lvl4pPr marL="0" indent="88900" rtl="0">
              <a:buClr>
                <a:schemeClr val="lt1"/>
              </a:buClr>
              <a:buSzPct val="100000"/>
              <a:buNone/>
              <a:defRPr sz="1400">
                <a:solidFill>
                  <a:schemeClr val="lt1"/>
                </a:solidFill>
              </a:defRPr>
            </a:lvl4pPr>
            <a:lvl5pPr marL="0" indent="88900" rtl="0">
              <a:buClr>
                <a:schemeClr val="lt1"/>
              </a:buClr>
              <a:buSzPct val="100000"/>
              <a:buNone/>
              <a:defRPr sz="1400">
                <a:solidFill>
                  <a:schemeClr val="lt1"/>
                </a:solidFill>
              </a:defRPr>
            </a:lvl5pPr>
            <a:lvl6pPr marL="0" indent="88900" rtl="0">
              <a:buClr>
                <a:schemeClr val="lt1"/>
              </a:buClr>
              <a:buSzPct val="100000"/>
              <a:buNone/>
              <a:defRPr sz="1400">
                <a:solidFill>
                  <a:schemeClr val="lt1"/>
                </a:solidFill>
              </a:defRPr>
            </a:lvl6pPr>
            <a:lvl7pPr marL="0" indent="88900" rtl="0">
              <a:buClr>
                <a:schemeClr val="lt1"/>
              </a:buClr>
              <a:buSzPct val="100000"/>
              <a:buNone/>
              <a:defRPr sz="1400">
                <a:solidFill>
                  <a:schemeClr val="lt1"/>
                </a:solidFill>
              </a:defRPr>
            </a:lvl7pPr>
            <a:lvl8pPr marL="0" indent="88900" rtl="0">
              <a:buClr>
                <a:schemeClr val="lt1"/>
              </a:buClr>
              <a:buSzPct val="100000"/>
              <a:buNone/>
              <a:defRPr sz="1400">
                <a:solidFill>
                  <a:schemeClr val="lt1"/>
                </a:solidFill>
              </a:defRPr>
            </a:lvl8pPr>
            <a:lvl9pPr marL="0" indent="88900" rtl="0">
              <a:buClr>
                <a:schemeClr val="lt1"/>
              </a:buClr>
              <a:buSzPct val="100000"/>
              <a:buNone/>
              <a:defRPr sz="1400">
                <a:solidFill>
                  <a:schemeClr val="l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1"/>
        <p:cNvGrpSpPr/>
        <p:nvPr/>
      </p:nvGrpSpPr>
      <p:grpSpPr>
        <a:xfrm>
          <a:off x="0" y="0"/>
          <a:ext cx="0" cy="0"/>
          <a:chOff x="0" y="0"/>
          <a:chExt cx="0" cy="0"/>
        </a:xfrm>
      </p:grpSpPr>
      <p:sp>
        <p:nvSpPr>
          <p:cNvPr id="92" name="Shape 92"/>
          <p:cNvSpPr/>
          <p:nvPr/>
        </p:nvSpPr>
        <p:spPr>
          <a:xfrm>
            <a:off x="381000" y="4056001"/>
            <a:ext cx="2835275" cy="803275"/>
          </a:xfrm>
          <a:custGeom>
            <a:avLst/>
            <a:gdLst/>
            <a:ahLst/>
            <a:cxnLst/>
            <a:rect l="0" t="0" r="0" b="0"/>
            <a:pathLst>
              <a:path w="3572" h="1012" extrusionOk="0">
                <a:moveTo>
                  <a:pt x="1427" y="303"/>
                </a:moveTo>
                <a:lnTo>
                  <a:pt x="1427" y="303"/>
                </a:lnTo>
                <a:lnTo>
                  <a:pt x="1427" y="0"/>
                </a:lnTo>
                <a:lnTo>
                  <a:pt x="0" y="0"/>
                </a:lnTo>
                <a:lnTo>
                  <a:pt x="0" y="594"/>
                </a:lnTo>
                <a:lnTo>
                  <a:pt x="0" y="594"/>
                </a:lnTo>
                <a:lnTo>
                  <a:pt x="0" y="615"/>
                </a:lnTo>
                <a:lnTo>
                  <a:pt x="1" y="636"/>
                </a:lnTo>
                <a:lnTo>
                  <a:pt x="5" y="658"/>
                </a:lnTo>
                <a:lnTo>
                  <a:pt x="10" y="679"/>
                </a:lnTo>
                <a:lnTo>
                  <a:pt x="16" y="698"/>
                </a:lnTo>
                <a:lnTo>
                  <a:pt x="23" y="718"/>
                </a:lnTo>
                <a:lnTo>
                  <a:pt x="31" y="738"/>
                </a:lnTo>
                <a:lnTo>
                  <a:pt x="39" y="757"/>
                </a:lnTo>
                <a:lnTo>
                  <a:pt x="49" y="775"/>
                </a:lnTo>
                <a:lnTo>
                  <a:pt x="60" y="793"/>
                </a:lnTo>
                <a:lnTo>
                  <a:pt x="73" y="811"/>
                </a:lnTo>
                <a:lnTo>
                  <a:pt x="86" y="827"/>
                </a:lnTo>
                <a:lnTo>
                  <a:pt x="99" y="844"/>
                </a:lnTo>
                <a:lnTo>
                  <a:pt x="114" y="860"/>
                </a:lnTo>
                <a:lnTo>
                  <a:pt x="130" y="875"/>
                </a:lnTo>
                <a:lnTo>
                  <a:pt x="147" y="889"/>
                </a:lnTo>
                <a:lnTo>
                  <a:pt x="165" y="902"/>
                </a:lnTo>
                <a:lnTo>
                  <a:pt x="183" y="917"/>
                </a:lnTo>
                <a:lnTo>
                  <a:pt x="202" y="929"/>
                </a:lnTo>
                <a:lnTo>
                  <a:pt x="222" y="940"/>
                </a:lnTo>
                <a:lnTo>
                  <a:pt x="243" y="951"/>
                </a:lnTo>
                <a:lnTo>
                  <a:pt x="264" y="961"/>
                </a:lnTo>
                <a:lnTo>
                  <a:pt x="285" y="971"/>
                </a:lnTo>
                <a:lnTo>
                  <a:pt x="308" y="979"/>
                </a:lnTo>
                <a:lnTo>
                  <a:pt x="331" y="986"/>
                </a:lnTo>
                <a:lnTo>
                  <a:pt x="354" y="992"/>
                </a:lnTo>
                <a:lnTo>
                  <a:pt x="378" y="999"/>
                </a:lnTo>
                <a:lnTo>
                  <a:pt x="403" y="1004"/>
                </a:lnTo>
                <a:lnTo>
                  <a:pt x="427" y="1007"/>
                </a:lnTo>
                <a:lnTo>
                  <a:pt x="454" y="1010"/>
                </a:lnTo>
                <a:lnTo>
                  <a:pt x="478" y="1012"/>
                </a:lnTo>
                <a:lnTo>
                  <a:pt x="504" y="1012"/>
                </a:lnTo>
                <a:lnTo>
                  <a:pt x="3572" y="1012"/>
                </a:lnTo>
                <a:lnTo>
                  <a:pt x="3572" y="760"/>
                </a:lnTo>
                <a:lnTo>
                  <a:pt x="1882" y="760"/>
                </a:lnTo>
                <a:lnTo>
                  <a:pt x="1882" y="760"/>
                </a:lnTo>
                <a:lnTo>
                  <a:pt x="1859" y="759"/>
                </a:lnTo>
                <a:lnTo>
                  <a:pt x="1836" y="757"/>
                </a:lnTo>
                <a:lnTo>
                  <a:pt x="1814" y="754"/>
                </a:lnTo>
                <a:lnTo>
                  <a:pt x="1791" y="751"/>
                </a:lnTo>
                <a:lnTo>
                  <a:pt x="1768" y="746"/>
                </a:lnTo>
                <a:lnTo>
                  <a:pt x="1747" y="739"/>
                </a:lnTo>
                <a:lnTo>
                  <a:pt x="1725" y="733"/>
                </a:lnTo>
                <a:lnTo>
                  <a:pt x="1704" y="724"/>
                </a:lnTo>
                <a:lnTo>
                  <a:pt x="1685" y="715"/>
                </a:lnTo>
                <a:lnTo>
                  <a:pt x="1665" y="705"/>
                </a:lnTo>
                <a:lnTo>
                  <a:pt x="1645" y="693"/>
                </a:lnTo>
                <a:lnTo>
                  <a:pt x="1627" y="682"/>
                </a:lnTo>
                <a:lnTo>
                  <a:pt x="1609" y="669"/>
                </a:lnTo>
                <a:lnTo>
                  <a:pt x="1592" y="656"/>
                </a:lnTo>
                <a:lnTo>
                  <a:pt x="1575" y="641"/>
                </a:lnTo>
                <a:lnTo>
                  <a:pt x="1560" y="627"/>
                </a:lnTo>
                <a:lnTo>
                  <a:pt x="1544" y="610"/>
                </a:lnTo>
                <a:lnTo>
                  <a:pt x="1529" y="594"/>
                </a:lnTo>
                <a:lnTo>
                  <a:pt x="1516" y="576"/>
                </a:lnTo>
                <a:lnTo>
                  <a:pt x="1503" y="558"/>
                </a:lnTo>
                <a:lnTo>
                  <a:pt x="1492" y="540"/>
                </a:lnTo>
                <a:lnTo>
                  <a:pt x="1480" y="520"/>
                </a:lnTo>
                <a:lnTo>
                  <a:pt x="1471" y="501"/>
                </a:lnTo>
                <a:lnTo>
                  <a:pt x="1463" y="481"/>
                </a:lnTo>
                <a:lnTo>
                  <a:pt x="1454" y="460"/>
                </a:lnTo>
                <a:lnTo>
                  <a:pt x="1446" y="439"/>
                </a:lnTo>
                <a:lnTo>
                  <a:pt x="1440" y="418"/>
                </a:lnTo>
                <a:lnTo>
                  <a:pt x="1435" y="395"/>
                </a:lnTo>
                <a:lnTo>
                  <a:pt x="1432" y="372"/>
                </a:lnTo>
                <a:lnTo>
                  <a:pt x="1428" y="349"/>
                </a:lnTo>
                <a:lnTo>
                  <a:pt x="1427" y="326"/>
                </a:lnTo>
                <a:lnTo>
                  <a:pt x="1427" y="303"/>
                </a:lnTo>
                <a:lnTo>
                  <a:pt x="1427" y="303"/>
                </a:lnTo>
                <a:close/>
              </a:path>
            </a:pathLst>
          </a:custGeom>
          <a:solidFill>
            <a:schemeClr val="accent2"/>
          </a:solidFill>
          <a:ln>
            <a:noFill/>
          </a:ln>
        </p:spPr>
        <p:txBody>
          <a:bodyPr lIns="91425" tIns="45700" rIns="91425" bIns="45700" anchor="t" anchorCtr="0">
            <a:spAutoFit/>
          </a:bodyPr>
          <a:lstStyle/>
          <a:p>
            <a:endParaRPr/>
          </a:p>
        </p:txBody>
      </p:sp>
      <p:sp>
        <p:nvSpPr>
          <p:cNvPr id="93" name="Shape 93"/>
          <p:cNvSpPr/>
          <p:nvPr/>
        </p:nvSpPr>
        <p:spPr>
          <a:xfrm>
            <a:off x="6781800" y="4659251"/>
            <a:ext cx="1903412" cy="736601"/>
          </a:xfrm>
          <a:custGeom>
            <a:avLst/>
            <a:gdLst/>
            <a:ahLst/>
            <a:cxnLst/>
            <a:rect l="0" t="0" r="0" b="0"/>
            <a:pathLst>
              <a:path w="2398" h="927" extrusionOk="0">
                <a:moveTo>
                  <a:pt x="971" y="708"/>
                </a:moveTo>
                <a:lnTo>
                  <a:pt x="971" y="708"/>
                </a:lnTo>
                <a:lnTo>
                  <a:pt x="971" y="927"/>
                </a:lnTo>
                <a:lnTo>
                  <a:pt x="2398" y="927"/>
                </a:lnTo>
                <a:lnTo>
                  <a:pt x="2398" y="418"/>
                </a:lnTo>
                <a:lnTo>
                  <a:pt x="2398" y="418"/>
                </a:lnTo>
                <a:lnTo>
                  <a:pt x="2398" y="395"/>
                </a:lnTo>
                <a:lnTo>
                  <a:pt x="2395" y="374"/>
                </a:lnTo>
                <a:lnTo>
                  <a:pt x="2392" y="354"/>
                </a:lnTo>
                <a:lnTo>
                  <a:pt x="2389" y="333"/>
                </a:lnTo>
                <a:lnTo>
                  <a:pt x="2382" y="313"/>
                </a:lnTo>
                <a:lnTo>
                  <a:pt x="2375" y="294"/>
                </a:lnTo>
                <a:lnTo>
                  <a:pt x="2367" y="274"/>
                </a:lnTo>
                <a:lnTo>
                  <a:pt x="2359" y="254"/>
                </a:lnTo>
                <a:lnTo>
                  <a:pt x="2348" y="236"/>
                </a:lnTo>
                <a:lnTo>
                  <a:pt x="2338" y="219"/>
                </a:lnTo>
                <a:lnTo>
                  <a:pt x="2325" y="201"/>
                </a:lnTo>
                <a:lnTo>
                  <a:pt x="2312" y="184"/>
                </a:lnTo>
                <a:lnTo>
                  <a:pt x="2299" y="168"/>
                </a:lnTo>
                <a:lnTo>
                  <a:pt x="2282" y="152"/>
                </a:lnTo>
                <a:lnTo>
                  <a:pt x="2268" y="137"/>
                </a:lnTo>
                <a:lnTo>
                  <a:pt x="2250" y="122"/>
                </a:lnTo>
                <a:lnTo>
                  <a:pt x="2233" y="108"/>
                </a:lnTo>
                <a:lnTo>
                  <a:pt x="2214" y="94"/>
                </a:lnTo>
                <a:lnTo>
                  <a:pt x="2196" y="83"/>
                </a:lnTo>
                <a:lnTo>
                  <a:pt x="2176" y="70"/>
                </a:lnTo>
                <a:lnTo>
                  <a:pt x="2155" y="60"/>
                </a:lnTo>
                <a:lnTo>
                  <a:pt x="2134" y="50"/>
                </a:lnTo>
                <a:lnTo>
                  <a:pt x="2113" y="41"/>
                </a:lnTo>
                <a:lnTo>
                  <a:pt x="2090" y="32"/>
                </a:lnTo>
                <a:lnTo>
                  <a:pt x="2067" y="24"/>
                </a:lnTo>
                <a:lnTo>
                  <a:pt x="2044" y="18"/>
                </a:lnTo>
                <a:lnTo>
                  <a:pt x="2020" y="13"/>
                </a:lnTo>
                <a:lnTo>
                  <a:pt x="1995" y="8"/>
                </a:lnTo>
                <a:lnTo>
                  <a:pt x="1971" y="5"/>
                </a:lnTo>
                <a:lnTo>
                  <a:pt x="1944" y="1"/>
                </a:lnTo>
                <a:lnTo>
                  <a:pt x="1920" y="0"/>
                </a:lnTo>
                <a:lnTo>
                  <a:pt x="1894" y="0"/>
                </a:lnTo>
                <a:lnTo>
                  <a:pt x="0" y="0"/>
                </a:lnTo>
                <a:lnTo>
                  <a:pt x="0" y="251"/>
                </a:lnTo>
                <a:lnTo>
                  <a:pt x="514" y="251"/>
                </a:lnTo>
                <a:lnTo>
                  <a:pt x="514" y="251"/>
                </a:lnTo>
                <a:lnTo>
                  <a:pt x="539" y="251"/>
                </a:lnTo>
                <a:lnTo>
                  <a:pt x="562" y="254"/>
                </a:lnTo>
                <a:lnTo>
                  <a:pt x="585" y="256"/>
                </a:lnTo>
                <a:lnTo>
                  <a:pt x="607" y="261"/>
                </a:lnTo>
                <a:lnTo>
                  <a:pt x="629" y="266"/>
                </a:lnTo>
                <a:lnTo>
                  <a:pt x="651" y="272"/>
                </a:lnTo>
                <a:lnTo>
                  <a:pt x="673" y="279"/>
                </a:lnTo>
                <a:lnTo>
                  <a:pt x="692" y="287"/>
                </a:lnTo>
                <a:lnTo>
                  <a:pt x="713" y="297"/>
                </a:lnTo>
                <a:lnTo>
                  <a:pt x="733" y="307"/>
                </a:lnTo>
                <a:lnTo>
                  <a:pt x="753" y="318"/>
                </a:lnTo>
                <a:lnTo>
                  <a:pt x="771" y="330"/>
                </a:lnTo>
                <a:lnTo>
                  <a:pt x="789" y="343"/>
                </a:lnTo>
                <a:lnTo>
                  <a:pt x="805" y="356"/>
                </a:lnTo>
                <a:lnTo>
                  <a:pt x="823" y="370"/>
                </a:lnTo>
                <a:lnTo>
                  <a:pt x="838" y="385"/>
                </a:lnTo>
                <a:lnTo>
                  <a:pt x="854" y="401"/>
                </a:lnTo>
                <a:lnTo>
                  <a:pt x="867" y="418"/>
                </a:lnTo>
                <a:lnTo>
                  <a:pt x="882" y="434"/>
                </a:lnTo>
                <a:lnTo>
                  <a:pt x="893" y="452"/>
                </a:lnTo>
                <a:lnTo>
                  <a:pt x="906" y="472"/>
                </a:lnTo>
                <a:lnTo>
                  <a:pt x="918" y="491"/>
                </a:lnTo>
                <a:lnTo>
                  <a:pt x="927" y="511"/>
                </a:lnTo>
                <a:lnTo>
                  <a:pt x="936" y="530"/>
                </a:lnTo>
                <a:lnTo>
                  <a:pt x="944" y="552"/>
                </a:lnTo>
                <a:lnTo>
                  <a:pt x="952" y="573"/>
                </a:lnTo>
                <a:lnTo>
                  <a:pt x="957" y="594"/>
                </a:lnTo>
                <a:lnTo>
                  <a:pt x="963" y="617"/>
                </a:lnTo>
                <a:lnTo>
                  <a:pt x="967" y="638"/>
                </a:lnTo>
                <a:lnTo>
                  <a:pt x="970" y="661"/>
                </a:lnTo>
                <a:lnTo>
                  <a:pt x="971" y="685"/>
                </a:lnTo>
                <a:lnTo>
                  <a:pt x="971" y="708"/>
                </a:lnTo>
                <a:lnTo>
                  <a:pt x="971" y="708"/>
                </a:lnTo>
                <a:close/>
              </a:path>
            </a:pathLst>
          </a:custGeom>
          <a:solidFill>
            <a:schemeClr val="accent4"/>
          </a:solidFill>
          <a:ln>
            <a:noFill/>
          </a:ln>
        </p:spPr>
        <p:txBody>
          <a:bodyPr lIns="91425" tIns="45700" rIns="91425" bIns="45700" anchor="t" anchorCtr="0">
            <a:spAutoFit/>
          </a:bodyPr>
          <a:lstStyle/>
          <a:p>
            <a:endParaRPr/>
          </a:p>
        </p:txBody>
      </p:sp>
      <p:sp>
        <p:nvSpPr>
          <p:cNvPr id="94" name="Shape 94"/>
          <p:cNvSpPr/>
          <p:nvPr/>
        </p:nvSpPr>
        <p:spPr>
          <a:xfrm>
            <a:off x="381000" y="0"/>
            <a:ext cx="1136699" cy="3962399"/>
          </a:xfrm>
          <a:prstGeom prst="rect">
            <a:avLst/>
          </a:prstGeom>
          <a:solidFill>
            <a:schemeClr val="accent3"/>
          </a:solidFill>
          <a:ln>
            <a:noFill/>
          </a:ln>
        </p:spPr>
        <p:txBody>
          <a:bodyPr lIns="91425" tIns="45700" rIns="91425" bIns="45700" anchor="t" anchorCtr="0">
            <a:spAutoFit/>
          </a:bodyPr>
          <a:lstStyle/>
          <a:p>
            <a:endParaRPr/>
          </a:p>
        </p:txBody>
      </p:sp>
      <p:sp>
        <p:nvSpPr>
          <p:cNvPr id="95" name="Shape 95"/>
          <p:cNvSpPr/>
          <p:nvPr/>
        </p:nvSpPr>
        <p:spPr>
          <a:xfrm>
            <a:off x="3268663" y="4659251"/>
            <a:ext cx="1700099" cy="200099"/>
          </a:xfrm>
          <a:prstGeom prst="rect">
            <a:avLst/>
          </a:prstGeom>
          <a:solidFill>
            <a:schemeClr val="accent3"/>
          </a:solidFill>
          <a:ln>
            <a:noFill/>
          </a:ln>
        </p:spPr>
        <p:txBody>
          <a:bodyPr lIns="91425" tIns="45700" rIns="91425" bIns="45700" anchor="t" anchorCtr="0">
            <a:spAutoFit/>
          </a:bodyPr>
          <a:lstStyle/>
          <a:p>
            <a:endParaRPr/>
          </a:p>
        </p:txBody>
      </p:sp>
      <p:sp>
        <p:nvSpPr>
          <p:cNvPr id="96" name="Shape 96"/>
          <p:cNvSpPr/>
          <p:nvPr/>
        </p:nvSpPr>
        <p:spPr>
          <a:xfrm>
            <a:off x="5021262" y="4659251"/>
            <a:ext cx="1684199" cy="200099"/>
          </a:xfrm>
          <a:prstGeom prst="rect">
            <a:avLst/>
          </a:prstGeom>
          <a:solidFill>
            <a:schemeClr val="lt2"/>
          </a:solidFill>
          <a:ln>
            <a:noFill/>
          </a:ln>
        </p:spPr>
        <p:txBody>
          <a:bodyPr lIns="91425" tIns="45700" rIns="91425" bIns="45700" anchor="t" anchorCtr="0">
            <a:spAutoFit/>
          </a:bodyPr>
          <a:lstStyle/>
          <a:p>
            <a:endParaRPr/>
          </a:p>
        </p:txBody>
      </p:sp>
      <p:sp>
        <p:nvSpPr>
          <p:cNvPr id="97" name="Shape 97"/>
          <p:cNvSpPr/>
          <p:nvPr/>
        </p:nvSpPr>
        <p:spPr>
          <a:xfrm>
            <a:off x="7546975" y="5449826"/>
            <a:ext cx="1139824" cy="1409700"/>
          </a:xfrm>
          <a:custGeom>
            <a:avLst/>
            <a:gdLst/>
            <a:ahLst/>
            <a:cxnLst/>
            <a:rect l="0" t="0" r="0" b="0"/>
            <a:pathLst>
              <a:path w="1437" h="1776" extrusionOk="0">
                <a:moveTo>
                  <a:pt x="1435" y="1776"/>
                </a:moveTo>
                <a:lnTo>
                  <a:pt x="0" y="1776"/>
                </a:lnTo>
                <a:lnTo>
                  <a:pt x="2" y="0"/>
                </a:lnTo>
                <a:lnTo>
                  <a:pt x="1437" y="0"/>
                </a:lnTo>
                <a:lnTo>
                  <a:pt x="1435" y="1776"/>
                </a:lnTo>
                <a:close/>
              </a:path>
            </a:pathLst>
          </a:custGeom>
          <a:solidFill>
            <a:schemeClr val="lt2"/>
          </a:solidFill>
          <a:ln>
            <a:noFill/>
          </a:ln>
        </p:spPr>
        <p:txBody>
          <a:bodyPr lIns="91425" tIns="45700" rIns="91425" bIns="45700" anchor="t" anchorCtr="0">
            <a:spAutoFit/>
          </a:bodyPr>
          <a:lstStyle/>
          <a:p>
            <a:endParaRPr/>
          </a:p>
        </p:txBody>
      </p:sp>
      <p:sp>
        <p:nvSpPr>
          <p:cNvPr id="98" name="Shape 98"/>
          <p:cNvSpPr txBox="1">
            <a:spLocks noGrp="1"/>
          </p:cNvSpPr>
          <p:nvPr>
            <p:ph type="ctrTitle"/>
          </p:nvPr>
        </p:nvSpPr>
        <p:spPr>
          <a:xfrm>
            <a:off x="2220060" y="2916233"/>
            <a:ext cx="4710000" cy="1650599"/>
          </a:xfrm>
          <a:prstGeom prst="rect">
            <a:avLst/>
          </a:prstGeom>
          <a:noFill/>
          <a:ln>
            <a:noFill/>
          </a:ln>
        </p:spPr>
        <p:txBody>
          <a:bodyPr lIns="91425" tIns="91425" rIns="91425" bIns="91425" anchor="b" anchorCtr="0"/>
          <a:lstStyle>
            <a:lvl1pPr marL="0" indent="304800" algn="ctr" rtl="0">
              <a:spcBef>
                <a:spcPts val="0"/>
              </a:spcBef>
              <a:buClr>
                <a:schemeClr val="accent1"/>
              </a:buClr>
              <a:buSzPct val="100000"/>
              <a:buFont typeface="Arial"/>
              <a:buNone/>
              <a:defRPr sz="4800" b="1" i="0" u="none" strike="noStrike" cap="none" baseline="0">
                <a:solidFill>
                  <a:schemeClr val="accent1"/>
                </a:solidFill>
                <a:latin typeface="Arial"/>
                <a:ea typeface="Arial"/>
                <a:cs typeface="Arial"/>
                <a:sym typeface="Arial"/>
              </a:defRPr>
            </a:lvl1pPr>
            <a:lvl2pPr marL="0" indent="304800" algn="ctr" rtl="0">
              <a:spcBef>
                <a:spcPts val="0"/>
              </a:spcBef>
              <a:buClr>
                <a:schemeClr val="accent1"/>
              </a:buClr>
              <a:buSzPct val="100000"/>
              <a:buFont typeface="Arial"/>
              <a:buNone/>
              <a:defRPr sz="4800" b="1" i="0" u="none" strike="noStrike" cap="none" baseline="0">
                <a:solidFill>
                  <a:schemeClr val="accent1"/>
                </a:solidFill>
                <a:latin typeface="Arial"/>
                <a:ea typeface="Arial"/>
                <a:cs typeface="Arial"/>
                <a:sym typeface="Arial"/>
              </a:defRPr>
            </a:lvl2pPr>
            <a:lvl3pPr marL="0" indent="304800" algn="ctr" rtl="0">
              <a:spcBef>
                <a:spcPts val="0"/>
              </a:spcBef>
              <a:buClr>
                <a:schemeClr val="accent1"/>
              </a:buClr>
              <a:buSzPct val="100000"/>
              <a:buFont typeface="Arial"/>
              <a:buNone/>
              <a:defRPr sz="4800" b="1" i="0" u="none" strike="noStrike" cap="none" baseline="0">
                <a:solidFill>
                  <a:schemeClr val="accent1"/>
                </a:solidFill>
                <a:latin typeface="Arial"/>
                <a:ea typeface="Arial"/>
                <a:cs typeface="Arial"/>
                <a:sym typeface="Arial"/>
              </a:defRPr>
            </a:lvl3pPr>
            <a:lvl4pPr marL="0" indent="304800" algn="ctr" rtl="0">
              <a:spcBef>
                <a:spcPts val="0"/>
              </a:spcBef>
              <a:buClr>
                <a:schemeClr val="accent1"/>
              </a:buClr>
              <a:buSzPct val="100000"/>
              <a:buFont typeface="Arial"/>
              <a:buNone/>
              <a:defRPr sz="4800" b="1" i="0" u="none" strike="noStrike" cap="none" baseline="0">
                <a:solidFill>
                  <a:schemeClr val="accent1"/>
                </a:solidFill>
                <a:latin typeface="Arial"/>
                <a:ea typeface="Arial"/>
                <a:cs typeface="Arial"/>
                <a:sym typeface="Arial"/>
              </a:defRPr>
            </a:lvl4pPr>
            <a:lvl5pPr marL="0" indent="304800" algn="ctr" rtl="0">
              <a:spcBef>
                <a:spcPts val="0"/>
              </a:spcBef>
              <a:buClr>
                <a:schemeClr val="accent1"/>
              </a:buClr>
              <a:buSzPct val="100000"/>
              <a:buFont typeface="Arial"/>
              <a:buNone/>
              <a:defRPr sz="4800" b="1" i="0" u="none" strike="noStrike" cap="none" baseline="0">
                <a:solidFill>
                  <a:schemeClr val="accent1"/>
                </a:solidFill>
                <a:latin typeface="Arial"/>
                <a:ea typeface="Arial"/>
                <a:cs typeface="Arial"/>
                <a:sym typeface="Arial"/>
              </a:defRPr>
            </a:lvl5pPr>
            <a:lvl6pPr marL="0" indent="304800" algn="ctr" rtl="0">
              <a:spcBef>
                <a:spcPts val="0"/>
              </a:spcBef>
              <a:buClr>
                <a:schemeClr val="accent1"/>
              </a:buClr>
              <a:buSzPct val="100000"/>
              <a:buFont typeface="Arial"/>
              <a:buNone/>
              <a:defRPr sz="4800" b="1" i="0" u="none" strike="noStrike" cap="none" baseline="0">
                <a:solidFill>
                  <a:schemeClr val="accent1"/>
                </a:solidFill>
                <a:latin typeface="Arial"/>
                <a:ea typeface="Arial"/>
                <a:cs typeface="Arial"/>
                <a:sym typeface="Arial"/>
              </a:defRPr>
            </a:lvl6pPr>
            <a:lvl7pPr marL="0" indent="304800" algn="ctr" rtl="0">
              <a:spcBef>
                <a:spcPts val="0"/>
              </a:spcBef>
              <a:buClr>
                <a:schemeClr val="accent1"/>
              </a:buClr>
              <a:buSzPct val="100000"/>
              <a:buFont typeface="Arial"/>
              <a:buNone/>
              <a:defRPr sz="4800" b="1" i="0" u="none" strike="noStrike" cap="none" baseline="0">
                <a:solidFill>
                  <a:schemeClr val="accent1"/>
                </a:solidFill>
                <a:latin typeface="Arial"/>
                <a:ea typeface="Arial"/>
                <a:cs typeface="Arial"/>
                <a:sym typeface="Arial"/>
              </a:defRPr>
            </a:lvl7pPr>
            <a:lvl8pPr marL="0" indent="304800" algn="ctr" rtl="0">
              <a:spcBef>
                <a:spcPts val="0"/>
              </a:spcBef>
              <a:buClr>
                <a:schemeClr val="accent1"/>
              </a:buClr>
              <a:buSzPct val="100000"/>
              <a:buFont typeface="Arial"/>
              <a:buNone/>
              <a:defRPr sz="4800" b="1" i="0" u="none" strike="noStrike" cap="none" baseline="0">
                <a:solidFill>
                  <a:schemeClr val="accent1"/>
                </a:solidFill>
                <a:latin typeface="Arial"/>
                <a:ea typeface="Arial"/>
                <a:cs typeface="Arial"/>
                <a:sym typeface="Arial"/>
              </a:defRPr>
            </a:lvl8pPr>
            <a:lvl9pPr marL="0" indent="304800" algn="ctr" rtl="0">
              <a:spcBef>
                <a:spcPts val="0"/>
              </a:spcBef>
              <a:buClr>
                <a:schemeClr val="accent1"/>
              </a:buClr>
              <a:buSzPct val="100000"/>
              <a:buFont typeface="Arial"/>
              <a:buNone/>
              <a:defRPr sz="4800" b="1" i="0" u="none" strike="noStrike" cap="none" baseline="0">
                <a:solidFill>
                  <a:schemeClr val="accent1"/>
                </a:solidFill>
                <a:latin typeface="Arial"/>
                <a:ea typeface="Arial"/>
                <a:cs typeface="Arial"/>
                <a:sym typeface="Arial"/>
              </a:defRPr>
            </a:lvl9pPr>
          </a:lstStyle>
          <a:p>
            <a:endParaRPr/>
          </a:p>
        </p:txBody>
      </p:sp>
      <p:sp>
        <p:nvSpPr>
          <p:cNvPr id="99" name="Shape 99"/>
          <p:cNvSpPr txBox="1">
            <a:spLocks noGrp="1"/>
          </p:cNvSpPr>
          <p:nvPr>
            <p:ph type="subTitle" idx="1"/>
          </p:nvPr>
        </p:nvSpPr>
        <p:spPr>
          <a:xfrm>
            <a:off x="2220060" y="4974907"/>
            <a:ext cx="4710000" cy="884999"/>
          </a:xfrm>
          <a:prstGeom prst="rect">
            <a:avLst/>
          </a:prstGeom>
          <a:noFill/>
          <a:ln>
            <a:noFill/>
          </a:ln>
        </p:spPr>
        <p:txBody>
          <a:bodyPr lIns="91425" tIns="91425" rIns="91425" bIns="91425" anchor="t" anchorCtr="0"/>
          <a:lstStyle>
            <a:lvl1pPr marL="0" indent="152400" algn="ctr" rtl="0">
              <a:spcBef>
                <a:spcPts val="0"/>
              </a:spcBef>
              <a:buClr>
                <a:schemeClr val="lt2"/>
              </a:buClr>
              <a:buSzPct val="100000"/>
              <a:buFont typeface="Arial"/>
              <a:buNone/>
              <a:defRPr sz="2400" b="0" i="0" u="none" strike="noStrike" cap="none" baseline="0">
                <a:solidFill>
                  <a:schemeClr val="lt2"/>
                </a:solidFill>
                <a:latin typeface="Arial"/>
                <a:ea typeface="Arial"/>
                <a:cs typeface="Arial"/>
                <a:sym typeface="Arial"/>
              </a:defRPr>
            </a:lvl1pPr>
            <a:lvl2pPr marL="0" indent="152400" algn="ctr" rtl="0">
              <a:spcBef>
                <a:spcPts val="0"/>
              </a:spcBef>
              <a:buClr>
                <a:schemeClr val="lt2"/>
              </a:buClr>
              <a:buSzPct val="100000"/>
              <a:buFont typeface="Arial"/>
              <a:buNone/>
              <a:defRPr sz="2400" b="0" i="0" u="none" strike="noStrike" cap="none" baseline="0">
                <a:solidFill>
                  <a:schemeClr val="lt2"/>
                </a:solidFill>
                <a:latin typeface="Arial"/>
                <a:ea typeface="Arial"/>
                <a:cs typeface="Arial"/>
                <a:sym typeface="Arial"/>
              </a:defRPr>
            </a:lvl2pPr>
            <a:lvl3pPr marL="0" indent="152400" algn="ctr" rtl="0">
              <a:spcBef>
                <a:spcPts val="0"/>
              </a:spcBef>
              <a:buClr>
                <a:schemeClr val="lt2"/>
              </a:buClr>
              <a:buSzPct val="100000"/>
              <a:buFont typeface="Arial"/>
              <a:buNone/>
              <a:defRPr sz="2400" b="0" i="0" u="none" strike="noStrike" cap="none" baseline="0">
                <a:solidFill>
                  <a:schemeClr val="lt2"/>
                </a:solidFill>
                <a:latin typeface="Arial"/>
                <a:ea typeface="Arial"/>
                <a:cs typeface="Arial"/>
                <a:sym typeface="Arial"/>
              </a:defRPr>
            </a:lvl3pPr>
            <a:lvl4pPr marL="0" indent="152400" algn="ctr" rtl="0">
              <a:spcBef>
                <a:spcPts val="0"/>
              </a:spcBef>
              <a:buClr>
                <a:schemeClr val="lt2"/>
              </a:buClr>
              <a:buSzPct val="100000"/>
              <a:buFont typeface="Arial"/>
              <a:buNone/>
              <a:defRPr sz="2400" b="0" i="0" u="none" strike="noStrike" cap="none" baseline="0">
                <a:solidFill>
                  <a:schemeClr val="lt2"/>
                </a:solidFill>
                <a:latin typeface="Arial"/>
                <a:ea typeface="Arial"/>
                <a:cs typeface="Arial"/>
                <a:sym typeface="Arial"/>
              </a:defRPr>
            </a:lvl4pPr>
            <a:lvl5pPr marL="0" indent="152400" algn="ctr" rtl="0">
              <a:spcBef>
                <a:spcPts val="0"/>
              </a:spcBef>
              <a:buClr>
                <a:schemeClr val="lt2"/>
              </a:buClr>
              <a:buSzPct val="100000"/>
              <a:buFont typeface="Arial"/>
              <a:buNone/>
              <a:defRPr sz="2400" b="0" i="0" u="none" strike="noStrike" cap="none" baseline="0">
                <a:solidFill>
                  <a:schemeClr val="lt2"/>
                </a:solidFill>
                <a:latin typeface="Arial"/>
                <a:ea typeface="Arial"/>
                <a:cs typeface="Arial"/>
                <a:sym typeface="Arial"/>
              </a:defRPr>
            </a:lvl5pPr>
            <a:lvl6pPr marL="0" indent="152400" algn="ctr" rtl="0">
              <a:spcBef>
                <a:spcPts val="0"/>
              </a:spcBef>
              <a:buClr>
                <a:schemeClr val="lt2"/>
              </a:buClr>
              <a:buSzPct val="100000"/>
              <a:buFont typeface="Arial"/>
              <a:buNone/>
              <a:defRPr sz="2400" b="0" i="0" u="none" strike="noStrike" cap="none" baseline="0">
                <a:solidFill>
                  <a:schemeClr val="lt2"/>
                </a:solidFill>
                <a:latin typeface="Arial"/>
                <a:ea typeface="Arial"/>
                <a:cs typeface="Arial"/>
                <a:sym typeface="Arial"/>
              </a:defRPr>
            </a:lvl6pPr>
            <a:lvl7pPr marL="0" indent="152400" algn="ctr" rtl="0">
              <a:spcBef>
                <a:spcPts val="0"/>
              </a:spcBef>
              <a:buClr>
                <a:schemeClr val="lt2"/>
              </a:buClr>
              <a:buSzPct val="100000"/>
              <a:buFont typeface="Arial"/>
              <a:buNone/>
              <a:defRPr sz="2400" b="0" i="0" u="none" strike="noStrike" cap="none" baseline="0">
                <a:solidFill>
                  <a:schemeClr val="lt2"/>
                </a:solidFill>
                <a:latin typeface="Arial"/>
                <a:ea typeface="Arial"/>
                <a:cs typeface="Arial"/>
                <a:sym typeface="Arial"/>
              </a:defRPr>
            </a:lvl7pPr>
            <a:lvl8pPr marL="0" indent="152400" algn="ctr" rtl="0">
              <a:spcBef>
                <a:spcPts val="0"/>
              </a:spcBef>
              <a:buClr>
                <a:schemeClr val="lt2"/>
              </a:buClr>
              <a:buSzPct val="100000"/>
              <a:buFont typeface="Arial"/>
              <a:buNone/>
              <a:defRPr sz="2400" b="0" i="0" u="none" strike="noStrike" cap="none" baseline="0">
                <a:solidFill>
                  <a:schemeClr val="lt2"/>
                </a:solidFill>
                <a:latin typeface="Arial"/>
                <a:ea typeface="Arial"/>
                <a:cs typeface="Arial"/>
                <a:sym typeface="Arial"/>
              </a:defRPr>
            </a:lvl8pPr>
            <a:lvl9pPr marL="0" indent="152400" algn="ctr" rtl="0">
              <a:spcBef>
                <a:spcPts val="0"/>
              </a:spcBef>
              <a:buClr>
                <a:schemeClr val="lt2"/>
              </a:buClr>
              <a:buSzPct val="100000"/>
              <a:buFont typeface="Arial"/>
              <a:buNone/>
              <a:defRPr sz="2400" b="0" i="0" u="none" strike="noStrike" cap="none" baseline="0">
                <a:solidFill>
                  <a:schemeClr val="lt2"/>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0"/>
        <p:cNvGrpSpPr/>
        <p:nvPr/>
      </p:nvGrpSpPr>
      <p:grpSpPr>
        <a:xfrm>
          <a:off x="0" y="0"/>
          <a:ext cx="0" cy="0"/>
          <a:chOff x="0" y="0"/>
          <a:chExt cx="0" cy="0"/>
        </a:xfrm>
      </p:grpSpPr>
      <p:sp>
        <p:nvSpPr>
          <p:cNvPr id="101" name="Shape 101"/>
          <p:cNvSpPr/>
          <p:nvPr/>
        </p:nvSpPr>
        <p:spPr>
          <a:xfrm>
            <a:off x="152401" y="1371600"/>
            <a:ext cx="2208212" cy="3182937"/>
          </a:xfrm>
          <a:custGeom>
            <a:avLst/>
            <a:gdLst/>
            <a:ahLst/>
            <a:cxnLst/>
            <a:rect l="0" t="0" r="0" b="0"/>
            <a:pathLst>
              <a:path w="2782" h="4010" extrusionOk="0">
                <a:moveTo>
                  <a:pt x="635" y="719"/>
                </a:moveTo>
                <a:lnTo>
                  <a:pt x="635" y="719"/>
                </a:lnTo>
                <a:lnTo>
                  <a:pt x="635" y="4010"/>
                </a:lnTo>
                <a:lnTo>
                  <a:pt x="0" y="4010"/>
                </a:lnTo>
                <a:lnTo>
                  <a:pt x="0" y="418"/>
                </a:lnTo>
                <a:lnTo>
                  <a:pt x="0" y="418"/>
                </a:lnTo>
                <a:lnTo>
                  <a:pt x="0" y="397"/>
                </a:lnTo>
                <a:lnTo>
                  <a:pt x="2" y="376"/>
                </a:lnTo>
                <a:lnTo>
                  <a:pt x="5" y="355"/>
                </a:lnTo>
                <a:lnTo>
                  <a:pt x="10" y="333"/>
                </a:lnTo>
                <a:lnTo>
                  <a:pt x="15" y="314"/>
                </a:lnTo>
                <a:lnTo>
                  <a:pt x="21" y="294"/>
                </a:lnTo>
                <a:lnTo>
                  <a:pt x="29" y="275"/>
                </a:lnTo>
                <a:lnTo>
                  <a:pt x="39" y="255"/>
                </a:lnTo>
                <a:lnTo>
                  <a:pt x="49" y="237"/>
                </a:lnTo>
                <a:lnTo>
                  <a:pt x="60" y="219"/>
                </a:lnTo>
                <a:lnTo>
                  <a:pt x="72" y="201"/>
                </a:lnTo>
                <a:lnTo>
                  <a:pt x="85" y="185"/>
                </a:lnTo>
                <a:lnTo>
                  <a:pt x="100" y="169"/>
                </a:lnTo>
                <a:lnTo>
                  <a:pt x="114" y="152"/>
                </a:lnTo>
                <a:lnTo>
                  <a:pt x="131" y="137"/>
                </a:lnTo>
                <a:lnTo>
                  <a:pt x="147" y="123"/>
                </a:lnTo>
                <a:lnTo>
                  <a:pt x="165" y="110"/>
                </a:lnTo>
                <a:lnTo>
                  <a:pt x="183" y="97"/>
                </a:lnTo>
                <a:lnTo>
                  <a:pt x="202" y="84"/>
                </a:lnTo>
                <a:lnTo>
                  <a:pt x="222" y="72"/>
                </a:lnTo>
                <a:lnTo>
                  <a:pt x="242" y="61"/>
                </a:lnTo>
                <a:lnTo>
                  <a:pt x="263" y="51"/>
                </a:lnTo>
                <a:lnTo>
                  <a:pt x="286" y="41"/>
                </a:lnTo>
                <a:lnTo>
                  <a:pt x="307" y="33"/>
                </a:lnTo>
                <a:lnTo>
                  <a:pt x="330" y="26"/>
                </a:lnTo>
                <a:lnTo>
                  <a:pt x="354" y="20"/>
                </a:lnTo>
                <a:lnTo>
                  <a:pt x="379" y="13"/>
                </a:lnTo>
                <a:lnTo>
                  <a:pt x="403" y="9"/>
                </a:lnTo>
                <a:lnTo>
                  <a:pt x="428" y="5"/>
                </a:lnTo>
                <a:lnTo>
                  <a:pt x="452" y="4"/>
                </a:lnTo>
                <a:lnTo>
                  <a:pt x="478" y="2"/>
                </a:lnTo>
                <a:lnTo>
                  <a:pt x="504" y="0"/>
                </a:lnTo>
                <a:lnTo>
                  <a:pt x="2782" y="0"/>
                </a:lnTo>
                <a:lnTo>
                  <a:pt x="2782" y="263"/>
                </a:lnTo>
                <a:lnTo>
                  <a:pt x="1092" y="263"/>
                </a:lnTo>
                <a:lnTo>
                  <a:pt x="1092" y="263"/>
                </a:lnTo>
                <a:lnTo>
                  <a:pt x="1069" y="263"/>
                </a:lnTo>
                <a:lnTo>
                  <a:pt x="1045" y="265"/>
                </a:lnTo>
                <a:lnTo>
                  <a:pt x="1022" y="268"/>
                </a:lnTo>
                <a:lnTo>
                  <a:pt x="1001" y="271"/>
                </a:lnTo>
                <a:lnTo>
                  <a:pt x="978" y="276"/>
                </a:lnTo>
                <a:lnTo>
                  <a:pt x="957" y="283"/>
                </a:lnTo>
                <a:lnTo>
                  <a:pt x="935" y="291"/>
                </a:lnTo>
                <a:lnTo>
                  <a:pt x="914" y="299"/>
                </a:lnTo>
                <a:lnTo>
                  <a:pt x="895" y="307"/>
                </a:lnTo>
                <a:lnTo>
                  <a:pt x="875" y="317"/>
                </a:lnTo>
                <a:lnTo>
                  <a:pt x="855" y="329"/>
                </a:lnTo>
                <a:lnTo>
                  <a:pt x="838" y="340"/>
                </a:lnTo>
                <a:lnTo>
                  <a:pt x="820" y="353"/>
                </a:lnTo>
                <a:lnTo>
                  <a:pt x="802" y="368"/>
                </a:lnTo>
                <a:lnTo>
                  <a:pt x="785" y="381"/>
                </a:lnTo>
                <a:lnTo>
                  <a:pt x="769" y="397"/>
                </a:lnTo>
                <a:lnTo>
                  <a:pt x="754" y="412"/>
                </a:lnTo>
                <a:lnTo>
                  <a:pt x="740" y="428"/>
                </a:lnTo>
                <a:lnTo>
                  <a:pt x="727" y="446"/>
                </a:lnTo>
                <a:lnTo>
                  <a:pt x="713" y="464"/>
                </a:lnTo>
                <a:lnTo>
                  <a:pt x="702" y="482"/>
                </a:lnTo>
                <a:lnTo>
                  <a:pt x="691" y="502"/>
                </a:lnTo>
                <a:lnTo>
                  <a:pt x="681" y="521"/>
                </a:lnTo>
                <a:lnTo>
                  <a:pt x="671" y="542"/>
                </a:lnTo>
                <a:lnTo>
                  <a:pt x="663" y="562"/>
                </a:lnTo>
                <a:lnTo>
                  <a:pt x="656" y="583"/>
                </a:lnTo>
                <a:lnTo>
                  <a:pt x="650" y="606"/>
                </a:lnTo>
                <a:lnTo>
                  <a:pt x="645" y="627"/>
                </a:lnTo>
                <a:lnTo>
                  <a:pt x="640" y="650"/>
                </a:lnTo>
                <a:lnTo>
                  <a:pt x="638" y="673"/>
                </a:lnTo>
                <a:lnTo>
                  <a:pt x="637" y="696"/>
                </a:lnTo>
                <a:lnTo>
                  <a:pt x="635" y="719"/>
                </a:lnTo>
                <a:lnTo>
                  <a:pt x="635" y="719"/>
                </a:lnTo>
                <a:close/>
              </a:path>
            </a:pathLst>
          </a:custGeom>
          <a:solidFill>
            <a:schemeClr val="lt2"/>
          </a:solidFill>
          <a:ln>
            <a:noFill/>
          </a:ln>
        </p:spPr>
        <p:txBody>
          <a:bodyPr lIns="91425" tIns="45700" rIns="91425" bIns="45700" anchor="t" anchorCtr="0">
            <a:spAutoFit/>
          </a:bodyPr>
          <a:lstStyle/>
          <a:p>
            <a:endParaRPr/>
          </a:p>
        </p:txBody>
      </p:sp>
      <p:sp>
        <p:nvSpPr>
          <p:cNvPr id="102" name="Shape 102"/>
          <p:cNvSpPr/>
          <p:nvPr/>
        </p:nvSpPr>
        <p:spPr>
          <a:xfrm>
            <a:off x="152401" y="4641850"/>
            <a:ext cx="498599" cy="2216099"/>
          </a:xfrm>
          <a:prstGeom prst="rect">
            <a:avLst/>
          </a:prstGeom>
          <a:solidFill>
            <a:schemeClr val="accent3"/>
          </a:solidFill>
          <a:ln>
            <a:noFill/>
          </a:ln>
        </p:spPr>
        <p:txBody>
          <a:bodyPr lIns="91425" tIns="45700" rIns="91425" bIns="45700" anchor="t" anchorCtr="0">
            <a:spAutoFit/>
          </a:bodyPr>
          <a:lstStyle/>
          <a:p>
            <a:endParaRPr/>
          </a:p>
        </p:txBody>
      </p:sp>
      <p:sp>
        <p:nvSpPr>
          <p:cNvPr id="103" name="Shape 103"/>
          <p:cNvSpPr/>
          <p:nvPr/>
        </p:nvSpPr>
        <p:spPr>
          <a:xfrm>
            <a:off x="2413000" y="1371600"/>
            <a:ext cx="2432099" cy="207900"/>
          </a:xfrm>
          <a:prstGeom prst="rect">
            <a:avLst/>
          </a:prstGeom>
          <a:solidFill>
            <a:schemeClr val="accent3"/>
          </a:solidFill>
          <a:ln>
            <a:noFill/>
          </a:ln>
        </p:spPr>
        <p:txBody>
          <a:bodyPr lIns="91425" tIns="45700" rIns="91425" bIns="45700" anchor="t" anchorCtr="0">
            <a:spAutoFit/>
          </a:bodyPr>
          <a:lstStyle/>
          <a:p>
            <a:endParaRPr/>
          </a:p>
        </p:txBody>
      </p:sp>
      <p:sp>
        <p:nvSpPr>
          <p:cNvPr id="104" name="Shape 104"/>
          <p:cNvSpPr/>
          <p:nvPr/>
        </p:nvSpPr>
        <p:spPr>
          <a:xfrm>
            <a:off x="4911726" y="1371600"/>
            <a:ext cx="1965299" cy="207900"/>
          </a:xfrm>
          <a:prstGeom prst="rect">
            <a:avLst/>
          </a:prstGeom>
          <a:solidFill>
            <a:srgbClr val="E3BC6D"/>
          </a:solidFill>
          <a:ln>
            <a:noFill/>
          </a:ln>
        </p:spPr>
        <p:txBody>
          <a:bodyPr lIns="91425" tIns="45700" rIns="91425" bIns="45700" anchor="t" anchorCtr="0">
            <a:spAutoFit/>
          </a:bodyPr>
          <a:lstStyle/>
          <a:p>
            <a:endParaRPr/>
          </a:p>
        </p:txBody>
      </p:sp>
      <p:sp>
        <p:nvSpPr>
          <p:cNvPr id="105" name="Shape 105"/>
          <p:cNvSpPr/>
          <p:nvPr/>
        </p:nvSpPr>
        <p:spPr>
          <a:xfrm>
            <a:off x="6943725" y="1371600"/>
            <a:ext cx="2200199" cy="207900"/>
          </a:xfrm>
          <a:prstGeom prst="rect">
            <a:avLst/>
          </a:prstGeom>
          <a:solidFill>
            <a:schemeClr val="accent4"/>
          </a:solidFill>
          <a:ln>
            <a:noFill/>
          </a:ln>
        </p:spPr>
        <p:txBody>
          <a:bodyPr lIns="91425" tIns="45700" rIns="91425" bIns="45700" anchor="t" anchorCtr="0">
            <a:spAutoFit/>
          </a:bodyPr>
          <a:lstStyle/>
          <a:p>
            <a:endParaRPr/>
          </a:p>
        </p:txBody>
      </p:sp>
      <p:sp>
        <p:nvSpPr>
          <p:cNvPr id="106" name="Shape 106"/>
          <p:cNvSpPr txBox="1">
            <a:spLocks noGrp="1"/>
          </p:cNvSpPr>
          <p:nvPr>
            <p:ph type="body" idx="1"/>
          </p:nvPr>
        </p:nvSpPr>
        <p:spPr>
          <a:xfrm>
            <a:off x="854948" y="1579562"/>
            <a:ext cx="7831799" cy="4988100"/>
          </a:xfrm>
          <a:prstGeom prst="rect">
            <a:avLst/>
          </a:prstGeom>
          <a:noFill/>
          <a:ln>
            <a:noFill/>
          </a:ln>
        </p:spPr>
        <p:txBody>
          <a:bodyPr lIns="91425" tIns="91425" rIns="91425" bIns="91425" anchor="t" anchorCtr="0"/>
          <a:lstStyle>
            <a:lvl1pPr marL="457200" indent="-457200" rtl="0">
              <a:defRPr>
                <a:solidFill>
                  <a:schemeClr val="lt2"/>
                </a:solidFill>
              </a:defRPr>
            </a:lvl1pPr>
            <a:lvl2pPr marL="800100" indent="-342900" rtl="0">
              <a:defRPr>
                <a:solidFill>
                  <a:schemeClr val="lt2"/>
                </a:solidFill>
              </a:defRPr>
            </a:lvl2pPr>
            <a:lvl3pPr marL="1257300" indent="-342900" rtl="0">
              <a:defRPr>
                <a:solidFill>
                  <a:schemeClr val="lt2"/>
                </a:solidFill>
              </a:defRPr>
            </a:lvl3pPr>
            <a:lvl4pPr marL="1657350" indent="-285750" rtl="0">
              <a:defRPr>
                <a:solidFill>
                  <a:schemeClr val="lt2"/>
                </a:solidFill>
              </a:defRPr>
            </a:lvl4pPr>
            <a:lvl5pPr marL="2114550" indent="-285750" rtl="0">
              <a:defRPr sz="1800">
                <a:solidFill>
                  <a:schemeClr val="lt2"/>
                </a:solidFill>
              </a:defRPr>
            </a:lvl5pPr>
            <a:lvl6pPr marL="2571750" indent="-285750" rtl="0">
              <a:defRPr sz="1800">
                <a:solidFill>
                  <a:schemeClr val="lt2"/>
                </a:solidFill>
              </a:defRPr>
            </a:lvl6pPr>
            <a:lvl7pPr marL="3028950" indent="-285750" rtl="0">
              <a:defRPr sz="1800">
                <a:solidFill>
                  <a:schemeClr val="lt2"/>
                </a:solidFill>
              </a:defRPr>
            </a:lvl7pPr>
            <a:lvl8pPr marL="3486150" indent="-285750" rtl="0">
              <a:defRPr sz="1800">
                <a:solidFill>
                  <a:schemeClr val="lt2"/>
                </a:solidFill>
              </a:defRPr>
            </a:lvl8pPr>
            <a:lvl9pPr marL="3943350" indent="-285750" rtl="0">
              <a:defRPr sz="1800">
                <a:solidFill>
                  <a:schemeClr val="lt2"/>
                </a:solidFill>
              </a:defRPr>
            </a:lvl9pPr>
          </a:lstStyle>
          <a:p>
            <a:endParaRPr/>
          </a:p>
        </p:txBody>
      </p:sp>
      <p:sp>
        <p:nvSpPr>
          <p:cNvPr id="107" name="Shape 107"/>
          <p:cNvSpPr txBox="1">
            <a:spLocks noGrp="1"/>
          </p:cNvSpPr>
          <p:nvPr>
            <p:ph type="title"/>
          </p:nvPr>
        </p:nvSpPr>
        <p:spPr>
          <a:xfrm>
            <a:off x="854948" y="216537"/>
            <a:ext cx="7831799"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accent1"/>
                </a:solidFill>
                <a:latin typeface="Arial"/>
                <a:ea typeface="Arial"/>
                <a:cs typeface="Arial"/>
                <a:sym typeface="Arial"/>
              </a:defRPr>
            </a:lvl1pPr>
            <a:lvl2pPr algn="l" rtl="0">
              <a:spcBef>
                <a:spcPts val="0"/>
              </a:spcBef>
              <a:buSzPct val="100000"/>
              <a:buFont typeface="Arial"/>
              <a:buNone/>
              <a:defRPr sz="3600" b="1">
                <a:solidFill>
                  <a:schemeClr val="accent1"/>
                </a:solidFill>
                <a:latin typeface="Arial"/>
                <a:ea typeface="Arial"/>
                <a:cs typeface="Arial"/>
                <a:sym typeface="Arial"/>
              </a:defRPr>
            </a:lvl2pPr>
            <a:lvl3pPr algn="l" rtl="0">
              <a:spcBef>
                <a:spcPts val="0"/>
              </a:spcBef>
              <a:buSzPct val="100000"/>
              <a:buFont typeface="Arial"/>
              <a:buNone/>
              <a:defRPr sz="3600" b="1">
                <a:solidFill>
                  <a:schemeClr val="accent1"/>
                </a:solidFill>
                <a:latin typeface="Arial"/>
                <a:ea typeface="Arial"/>
                <a:cs typeface="Arial"/>
                <a:sym typeface="Arial"/>
              </a:defRPr>
            </a:lvl3pPr>
            <a:lvl4pPr algn="l" rtl="0">
              <a:spcBef>
                <a:spcPts val="0"/>
              </a:spcBef>
              <a:buSzPct val="100000"/>
              <a:buFont typeface="Arial"/>
              <a:buNone/>
              <a:defRPr sz="3600" b="1">
                <a:solidFill>
                  <a:schemeClr val="accent1"/>
                </a:solidFill>
                <a:latin typeface="Arial"/>
                <a:ea typeface="Arial"/>
                <a:cs typeface="Arial"/>
                <a:sym typeface="Arial"/>
              </a:defRPr>
            </a:lvl4pPr>
            <a:lvl5pPr algn="l" rtl="0">
              <a:spcBef>
                <a:spcPts val="0"/>
              </a:spcBef>
              <a:buSzPct val="100000"/>
              <a:buFont typeface="Arial"/>
              <a:buNone/>
              <a:defRPr sz="3600" b="1">
                <a:solidFill>
                  <a:schemeClr val="accent1"/>
                </a:solidFill>
                <a:latin typeface="Arial"/>
                <a:ea typeface="Arial"/>
                <a:cs typeface="Arial"/>
                <a:sym typeface="Arial"/>
              </a:defRPr>
            </a:lvl5pPr>
            <a:lvl6pPr algn="l" rtl="0">
              <a:spcBef>
                <a:spcPts val="0"/>
              </a:spcBef>
              <a:buSzPct val="100000"/>
              <a:buFont typeface="Arial"/>
              <a:buNone/>
              <a:defRPr sz="3600" b="1">
                <a:solidFill>
                  <a:schemeClr val="accent1"/>
                </a:solidFill>
                <a:latin typeface="Arial"/>
                <a:ea typeface="Arial"/>
                <a:cs typeface="Arial"/>
                <a:sym typeface="Arial"/>
              </a:defRPr>
            </a:lvl6pPr>
            <a:lvl7pPr algn="l" rtl="0">
              <a:spcBef>
                <a:spcPts val="0"/>
              </a:spcBef>
              <a:buSzPct val="100000"/>
              <a:buFont typeface="Arial"/>
              <a:buNone/>
              <a:defRPr sz="3600" b="1">
                <a:solidFill>
                  <a:schemeClr val="accent1"/>
                </a:solidFill>
                <a:latin typeface="Arial"/>
                <a:ea typeface="Arial"/>
                <a:cs typeface="Arial"/>
                <a:sym typeface="Arial"/>
              </a:defRPr>
            </a:lvl7pPr>
            <a:lvl8pPr algn="l" rtl="0">
              <a:spcBef>
                <a:spcPts val="0"/>
              </a:spcBef>
              <a:buSzPct val="100000"/>
              <a:buFont typeface="Arial"/>
              <a:buNone/>
              <a:defRPr sz="3600" b="1">
                <a:solidFill>
                  <a:schemeClr val="accent1"/>
                </a:solidFill>
                <a:latin typeface="Arial"/>
                <a:ea typeface="Arial"/>
                <a:cs typeface="Arial"/>
                <a:sym typeface="Arial"/>
              </a:defRPr>
            </a:lvl8pPr>
            <a:lvl9pPr algn="l" rtl="0">
              <a:spcBef>
                <a:spcPts val="0"/>
              </a:spcBef>
              <a:buSzPct val="100000"/>
              <a:buFont typeface="Arial"/>
              <a:buNone/>
              <a:defRPr sz="3600" b="1">
                <a:solidFill>
                  <a:schemeClr val="accent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08"/>
        <p:cNvGrpSpPr/>
        <p:nvPr/>
      </p:nvGrpSpPr>
      <p:grpSpPr>
        <a:xfrm>
          <a:off x="0" y="0"/>
          <a:ext cx="0" cy="0"/>
          <a:chOff x="0" y="0"/>
          <a:chExt cx="0" cy="0"/>
        </a:xfrm>
      </p:grpSpPr>
      <p:sp>
        <p:nvSpPr>
          <p:cNvPr id="109" name="Shape 109"/>
          <p:cNvSpPr/>
          <p:nvPr/>
        </p:nvSpPr>
        <p:spPr>
          <a:xfrm>
            <a:off x="152401" y="1371600"/>
            <a:ext cx="2208212" cy="3182937"/>
          </a:xfrm>
          <a:custGeom>
            <a:avLst/>
            <a:gdLst/>
            <a:ahLst/>
            <a:cxnLst/>
            <a:rect l="0" t="0" r="0" b="0"/>
            <a:pathLst>
              <a:path w="2782" h="4010" extrusionOk="0">
                <a:moveTo>
                  <a:pt x="635" y="719"/>
                </a:moveTo>
                <a:lnTo>
                  <a:pt x="635" y="719"/>
                </a:lnTo>
                <a:lnTo>
                  <a:pt x="635" y="4010"/>
                </a:lnTo>
                <a:lnTo>
                  <a:pt x="0" y="4010"/>
                </a:lnTo>
                <a:lnTo>
                  <a:pt x="0" y="418"/>
                </a:lnTo>
                <a:lnTo>
                  <a:pt x="0" y="418"/>
                </a:lnTo>
                <a:lnTo>
                  <a:pt x="0" y="397"/>
                </a:lnTo>
                <a:lnTo>
                  <a:pt x="2" y="376"/>
                </a:lnTo>
                <a:lnTo>
                  <a:pt x="5" y="355"/>
                </a:lnTo>
                <a:lnTo>
                  <a:pt x="10" y="333"/>
                </a:lnTo>
                <a:lnTo>
                  <a:pt x="15" y="314"/>
                </a:lnTo>
                <a:lnTo>
                  <a:pt x="21" y="294"/>
                </a:lnTo>
                <a:lnTo>
                  <a:pt x="29" y="275"/>
                </a:lnTo>
                <a:lnTo>
                  <a:pt x="39" y="255"/>
                </a:lnTo>
                <a:lnTo>
                  <a:pt x="49" y="237"/>
                </a:lnTo>
                <a:lnTo>
                  <a:pt x="60" y="219"/>
                </a:lnTo>
                <a:lnTo>
                  <a:pt x="72" y="201"/>
                </a:lnTo>
                <a:lnTo>
                  <a:pt x="85" y="185"/>
                </a:lnTo>
                <a:lnTo>
                  <a:pt x="100" y="169"/>
                </a:lnTo>
                <a:lnTo>
                  <a:pt x="114" y="152"/>
                </a:lnTo>
                <a:lnTo>
                  <a:pt x="131" y="137"/>
                </a:lnTo>
                <a:lnTo>
                  <a:pt x="147" y="123"/>
                </a:lnTo>
                <a:lnTo>
                  <a:pt x="165" y="110"/>
                </a:lnTo>
                <a:lnTo>
                  <a:pt x="183" y="97"/>
                </a:lnTo>
                <a:lnTo>
                  <a:pt x="202" y="84"/>
                </a:lnTo>
                <a:lnTo>
                  <a:pt x="222" y="72"/>
                </a:lnTo>
                <a:lnTo>
                  <a:pt x="242" y="61"/>
                </a:lnTo>
                <a:lnTo>
                  <a:pt x="263" y="51"/>
                </a:lnTo>
                <a:lnTo>
                  <a:pt x="286" y="41"/>
                </a:lnTo>
                <a:lnTo>
                  <a:pt x="307" y="33"/>
                </a:lnTo>
                <a:lnTo>
                  <a:pt x="330" y="26"/>
                </a:lnTo>
                <a:lnTo>
                  <a:pt x="354" y="20"/>
                </a:lnTo>
                <a:lnTo>
                  <a:pt x="379" y="13"/>
                </a:lnTo>
                <a:lnTo>
                  <a:pt x="403" y="9"/>
                </a:lnTo>
                <a:lnTo>
                  <a:pt x="428" y="5"/>
                </a:lnTo>
                <a:lnTo>
                  <a:pt x="452" y="4"/>
                </a:lnTo>
                <a:lnTo>
                  <a:pt x="478" y="2"/>
                </a:lnTo>
                <a:lnTo>
                  <a:pt x="504" y="0"/>
                </a:lnTo>
                <a:lnTo>
                  <a:pt x="2782" y="0"/>
                </a:lnTo>
                <a:lnTo>
                  <a:pt x="2782" y="263"/>
                </a:lnTo>
                <a:lnTo>
                  <a:pt x="1092" y="263"/>
                </a:lnTo>
                <a:lnTo>
                  <a:pt x="1092" y="263"/>
                </a:lnTo>
                <a:lnTo>
                  <a:pt x="1069" y="263"/>
                </a:lnTo>
                <a:lnTo>
                  <a:pt x="1045" y="265"/>
                </a:lnTo>
                <a:lnTo>
                  <a:pt x="1022" y="268"/>
                </a:lnTo>
                <a:lnTo>
                  <a:pt x="1001" y="271"/>
                </a:lnTo>
                <a:lnTo>
                  <a:pt x="978" y="276"/>
                </a:lnTo>
                <a:lnTo>
                  <a:pt x="957" y="283"/>
                </a:lnTo>
                <a:lnTo>
                  <a:pt x="935" y="291"/>
                </a:lnTo>
                <a:lnTo>
                  <a:pt x="914" y="299"/>
                </a:lnTo>
                <a:lnTo>
                  <a:pt x="895" y="307"/>
                </a:lnTo>
                <a:lnTo>
                  <a:pt x="875" y="317"/>
                </a:lnTo>
                <a:lnTo>
                  <a:pt x="855" y="329"/>
                </a:lnTo>
                <a:lnTo>
                  <a:pt x="838" y="340"/>
                </a:lnTo>
                <a:lnTo>
                  <a:pt x="820" y="353"/>
                </a:lnTo>
                <a:lnTo>
                  <a:pt x="802" y="368"/>
                </a:lnTo>
                <a:lnTo>
                  <a:pt x="785" y="381"/>
                </a:lnTo>
                <a:lnTo>
                  <a:pt x="769" y="397"/>
                </a:lnTo>
                <a:lnTo>
                  <a:pt x="754" y="412"/>
                </a:lnTo>
                <a:lnTo>
                  <a:pt x="740" y="428"/>
                </a:lnTo>
                <a:lnTo>
                  <a:pt x="727" y="446"/>
                </a:lnTo>
                <a:lnTo>
                  <a:pt x="713" y="464"/>
                </a:lnTo>
                <a:lnTo>
                  <a:pt x="702" y="482"/>
                </a:lnTo>
                <a:lnTo>
                  <a:pt x="691" y="502"/>
                </a:lnTo>
                <a:lnTo>
                  <a:pt x="681" y="521"/>
                </a:lnTo>
                <a:lnTo>
                  <a:pt x="671" y="542"/>
                </a:lnTo>
                <a:lnTo>
                  <a:pt x="663" y="562"/>
                </a:lnTo>
                <a:lnTo>
                  <a:pt x="656" y="583"/>
                </a:lnTo>
                <a:lnTo>
                  <a:pt x="650" y="606"/>
                </a:lnTo>
                <a:lnTo>
                  <a:pt x="645" y="627"/>
                </a:lnTo>
                <a:lnTo>
                  <a:pt x="640" y="650"/>
                </a:lnTo>
                <a:lnTo>
                  <a:pt x="638" y="673"/>
                </a:lnTo>
                <a:lnTo>
                  <a:pt x="637" y="696"/>
                </a:lnTo>
                <a:lnTo>
                  <a:pt x="635" y="719"/>
                </a:lnTo>
                <a:lnTo>
                  <a:pt x="635" y="719"/>
                </a:lnTo>
                <a:close/>
              </a:path>
            </a:pathLst>
          </a:custGeom>
          <a:solidFill>
            <a:schemeClr val="lt2"/>
          </a:solidFill>
          <a:ln>
            <a:noFill/>
          </a:ln>
        </p:spPr>
        <p:txBody>
          <a:bodyPr lIns="91425" tIns="45700" rIns="91425" bIns="45700" anchor="t" anchorCtr="0">
            <a:spAutoFit/>
          </a:bodyPr>
          <a:lstStyle/>
          <a:p>
            <a:endParaRPr/>
          </a:p>
        </p:txBody>
      </p:sp>
      <p:sp>
        <p:nvSpPr>
          <p:cNvPr id="110" name="Shape 110"/>
          <p:cNvSpPr/>
          <p:nvPr/>
        </p:nvSpPr>
        <p:spPr>
          <a:xfrm>
            <a:off x="152401" y="4641850"/>
            <a:ext cx="498599" cy="2216099"/>
          </a:xfrm>
          <a:prstGeom prst="rect">
            <a:avLst/>
          </a:prstGeom>
          <a:solidFill>
            <a:schemeClr val="accent3"/>
          </a:solidFill>
          <a:ln>
            <a:noFill/>
          </a:ln>
        </p:spPr>
        <p:txBody>
          <a:bodyPr lIns="91425" tIns="45700" rIns="91425" bIns="45700" anchor="t" anchorCtr="0">
            <a:spAutoFit/>
          </a:bodyPr>
          <a:lstStyle/>
          <a:p>
            <a:endParaRPr/>
          </a:p>
        </p:txBody>
      </p:sp>
      <p:sp>
        <p:nvSpPr>
          <p:cNvPr id="111" name="Shape 111"/>
          <p:cNvSpPr/>
          <p:nvPr/>
        </p:nvSpPr>
        <p:spPr>
          <a:xfrm>
            <a:off x="2413000" y="1371600"/>
            <a:ext cx="2432099" cy="207900"/>
          </a:xfrm>
          <a:prstGeom prst="rect">
            <a:avLst/>
          </a:prstGeom>
          <a:solidFill>
            <a:schemeClr val="accent3"/>
          </a:solidFill>
          <a:ln>
            <a:noFill/>
          </a:ln>
        </p:spPr>
        <p:txBody>
          <a:bodyPr lIns="91425" tIns="45700" rIns="91425" bIns="45700" anchor="t" anchorCtr="0">
            <a:spAutoFit/>
          </a:bodyPr>
          <a:lstStyle/>
          <a:p>
            <a:endParaRPr/>
          </a:p>
        </p:txBody>
      </p:sp>
      <p:sp>
        <p:nvSpPr>
          <p:cNvPr id="112" name="Shape 112"/>
          <p:cNvSpPr/>
          <p:nvPr/>
        </p:nvSpPr>
        <p:spPr>
          <a:xfrm>
            <a:off x="4911726" y="1371600"/>
            <a:ext cx="1965299" cy="207900"/>
          </a:xfrm>
          <a:prstGeom prst="rect">
            <a:avLst/>
          </a:prstGeom>
          <a:solidFill>
            <a:srgbClr val="E3BC6D"/>
          </a:solidFill>
          <a:ln>
            <a:noFill/>
          </a:ln>
        </p:spPr>
        <p:txBody>
          <a:bodyPr lIns="91425" tIns="45700" rIns="91425" bIns="45700" anchor="t" anchorCtr="0">
            <a:spAutoFit/>
          </a:bodyPr>
          <a:lstStyle/>
          <a:p>
            <a:endParaRPr/>
          </a:p>
        </p:txBody>
      </p:sp>
      <p:sp>
        <p:nvSpPr>
          <p:cNvPr id="113" name="Shape 113"/>
          <p:cNvSpPr/>
          <p:nvPr/>
        </p:nvSpPr>
        <p:spPr>
          <a:xfrm>
            <a:off x="6943725" y="1371600"/>
            <a:ext cx="2200199" cy="207900"/>
          </a:xfrm>
          <a:prstGeom prst="rect">
            <a:avLst/>
          </a:prstGeom>
          <a:solidFill>
            <a:schemeClr val="accent4"/>
          </a:solidFill>
          <a:ln>
            <a:noFill/>
          </a:ln>
        </p:spPr>
        <p:txBody>
          <a:bodyPr lIns="91425" tIns="45700" rIns="91425" bIns="45700" anchor="t" anchorCtr="0">
            <a:spAutoFit/>
          </a:bodyPr>
          <a:lstStyle/>
          <a:p>
            <a:endParaRPr/>
          </a:p>
        </p:txBody>
      </p:sp>
      <p:sp>
        <p:nvSpPr>
          <p:cNvPr id="114" name="Shape 114"/>
          <p:cNvSpPr txBox="1">
            <a:spLocks noGrp="1"/>
          </p:cNvSpPr>
          <p:nvPr>
            <p:ph type="body" idx="1"/>
          </p:nvPr>
        </p:nvSpPr>
        <p:spPr>
          <a:xfrm>
            <a:off x="854948" y="1579562"/>
            <a:ext cx="3859799" cy="4988100"/>
          </a:xfrm>
          <a:prstGeom prst="rect">
            <a:avLst/>
          </a:prstGeom>
          <a:noFill/>
          <a:ln>
            <a:noFill/>
          </a:ln>
        </p:spPr>
        <p:txBody>
          <a:bodyPr lIns="91425" tIns="91425" rIns="91425" bIns="91425" anchor="t" anchorCtr="0"/>
          <a:lstStyle>
            <a:lvl1pPr marL="457200" indent="-457200" rtl="0">
              <a:defRPr>
                <a:solidFill>
                  <a:schemeClr val="lt2"/>
                </a:solidFill>
              </a:defRPr>
            </a:lvl1pPr>
            <a:lvl2pPr rtl="0">
              <a:defRPr>
                <a:solidFill>
                  <a:schemeClr val="lt2"/>
                </a:solidFill>
              </a:defRPr>
            </a:lvl2pPr>
            <a:lvl3pPr rtl="0">
              <a:defRPr>
                <a:solidFill>
                  <a:schemeClr val="lt2"/>
                </a:solidFill>
              </a:defRPr>
            </a:lvl3pPr>
            <a:lvl4pPr rtl="0">
              <a:defRPr>
                <a:solidFill>
                  <a:schemeClr val="lt2"/>
                </a:solidFill>
              </a:defRPr>
            </a:lvl4pPr>
            <a:lvl5pPr rtl="0">
              <a:defRPr sz="1800">
                <a:solidFill>
                  <a:schemeClr val="lt2"/>
                </a:solidFill>
              </a:defRPr>
            </a:lvl5pPr>
            <a:lvl6pPr rtl="0">
              <a:defRPr sz="1800">
                <a:solidFill>
                  <a:schemeClr val="lt2"/>
                </a:solidFill>
              </a:defRPr>
            </a:lvl6pPr>
            <a:lvl7pPr rtl="0">
              <a:defRPr sz="1800">
                <a:solidFill>
                  <a:schemeClr val="lt2"/>
                </a:solidFill>
              </a:defRPr>
            </a:lvl7pPr>
            <a:lvl8pPr rtl="0">
              <a:defRPr sz="1800">
                <a:solidFill>
                  <a:schemeClr val="lt2"/>
                </a:solidFill>
              </a:defRPr>
            </a:lvl8pPr>
            <a:lvl9pPr rtl="0">
              <a:defRPr sz="1800">
                <a:solidFill>
                  <a:schemeClr val="lt2"/>
                </a:solidFill>
              </a:defRPr>
            </a:lvl9pPr>
          </a:lstStyle>
          <a:p>
            <a:endParaRPr/>
          </a:p>
        </p:txBody>
      </p:sp>
      <p:sp>
        <p:nvSpPr>
          <p:cNvPr id="115" name="Shape 115"/>
          <p:cNvSpPr txBox="1">
            <a:spLocks noGrp="1"/>
          </p:cNvSpPr>
          <p:nvPr>
            <p:ph type="body" idx="2"/>
          </p:nvPr>
        </p:nvSpPr>
        <p:spPr>
          <a:xfrm>
            <a:off x="4827083" y="1579562"/>
            <a:ext cx="3859799" cy="4988100"/>
          </a:xfrm>
          <a:prstGeom prst="rect">
            <a:avLst/>
          </a:prstGeom>
          <a:noFill/>
          <a:ln>
            <a:noFill/>
          </a:ln>
        </p:spPr>
        <p:txBody>
          <a:bodyPr lIns="91425" tIns="91425" rIns="91425" bIns="91425" anchor="t" anchorCtr="0"/>
          <a:lstStyle>
            <a:lvl1pPr marL="457200" indent="-457200" rtl="0">
              <a:defRPr>
                <a:solidFill>
                  <a:schemeClr val="lt2"/>
                </a:solidFill>
              </a:defRPr>
            </a:lvl1pPr>
            <a:lvl2pPr rtl="0">
              <a:defRPr>
                <a:solidFill>
                  <a:schemeClr val="lt2"/>
                </a:solidFill>
              </a:defRPr>
            </a:lvl2pPr>
            <a:lvl3pPr rtl="0">
              <a:defRPr>
                <a:solidFill>
                  <a:schemeClr val="lt2"/>
                </a:solidFill>
              </a:defRPr>
            </a:lvl3pPr>
            <a:lvl4pPr rtl="0">
              <a:defRPr>
                <a:solidFill>
                  <a:schemeClr val="lt2"/>
                </a:solidFill>
              </a:defRPr>
            </a:lvl4pPr>
            <a:lvl5pPr rtl="0">
              <a:defRPr sz="1800">
                <a:solidFill>
                  <a:schemeClr val="lt2"/>
                </a:solidFill>
              </a:defRPr>
            </a:lvl5pPr>
            <a:lvl6pPr rtl="0">
              <a:defRPr sz="1800">
                <a:solidFill>
                  <a:schemeClr val="lt2"/>
                </a:solidFill>
              </a:defRPr>
            </a:lvl6pPr>
            <a:lvl7pPr rtl="0">
              <a:defRPr sz="1800">
                <a:solidFill>
                  <a:schemeClr val="lt2"/>
                </a:solidFill>
              </a:defRPr>
            </a:lvl7pPr>
            <a:lvl8pPr rtl="0">
              <a:defRPr sz="1800">
                <a:solidFill>
                  <a:schemeClr val="lt2"/>
                </a:solidFill>
              </a:defRPr>
            </a:lvl8pPr>
            <a:lvl9pPr rtl="0">
              <a:defRPr sz="1800">
                <a:solidFill>
                  <a:schemeClr val="lt2"/>
                </a:solidFill>
              </a:defRPr>
            </a:lvl9pPr>
          </a:lstStyle>
          <a:p>
            <a:endParaRPr/>
          </a:p>
        </p:txBody>
      </p:sp>
      <p:sp>
        <p:nvSpPr>
          <p:cNvPr id="116" name="Shape 116"/>
          <p:cNvSpPr txBox="1">
            <a:spLocks noGrp="1"/>
          </p:cNvSpPr>
          <p:nvPr>
            <p:ph type="title"/>
          </p:nvPr>
        </p:nvSpPr>
        <p:spPr>
          <a:xfrm>
            <a:off x="854948" y="216537"/>
            <a:ext cx="7831799"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accent1"/>
                </a:solidFill>
                <a:latin typeface="Arial"/>
                <a:ea typeface="Arial"/>
                <a:cs typeface="Arial"/>
                <a:sym typeface="Arial"/>
              </a:defRPr>
            </a:lvl1pPr>
            <a:lvl2pPr algn="l" rtl="0">
              <a:spcBef>
                <a:spcPts val="0"/>
              </a:spcBef>
              <a:buSzPct val="100000"/>
              <a:buFont typeface="Arial"/>
              <a:buNone/>
              <a:defRPr sz="3600" b="1">
                <a:solidFill>
                  <a:schemeClr val="accent1"/>
                </a:solidFill>
                <a:latin typeface="Arial"/>
                <a:ea typeface="Arial"/>
                <a:cs typeface="Arial"/>
                <a:sym typeface="Arial"/>
              </a:defRPr>
            </a:lvl2pPr>
            <a:lvl3pPr algn="l" rtl="0">
              <a:spcBef>
                <a:spcPts val="0"/>
              </a:spcBef>
              <a:buSzPct val="100000"/>
              <a:buFont typeface="Arial"/>
              <a:buNone/>
              <a:defRPr sz="3600" b="1">
                <a:solidFill>
                  <a:schemeClr val="accent1"/>
                </a:solidFill>
                <a:latin typeface="Arial"/>
                <a:ea typeface="Arial"/>
                <a:cs typeface="Arial"/>
                <a:sym typeface="Arial"/>
              </a:defRPr>
            </a:lvl3pPr>
            <a:lvl4pPr algn="l" rtl="0">
              <a:spcBef>
                <a:spcPts val="0"/>
              </a:spcBef>
              <a:buSzPct val="100000"/>
              <a:buFont typeface="Arial"/>
              <a:buNone/>
              <a:defRPr sz="3600" b="1">
                <a:solidFill>
                  <a:schemeClr val="accent1"/>
                </a:solidFill>
                <a:latin typeface="Arial"/>
                <a:ea typeface="Arial"/>
                <a:cs typeface="Arial"/>
                <a:sym typeface="Arial"/>
              </a:defRPr>
            </a:lvl4pPr>
            <a:lvl5pPr algn="l" rtl="0">
              <a:spcBef>
                <a:spcPts val="0"/>
              </a:spcBef>
              <a:buSzPct val="100000"/>
              <a:buFont typeface="Arial"/>
              <a:buNone/>
              <a:defRPr sz="3600" b="1">
                <a:solidFill>
                  <a:schemeClr val="accent1"/>
                </a:solidFill>
                <a:latin typeface="Arial"/>
                <a:ea typeface="Arial"/>
                <a:cs typeface="Arial"/>
                <a:sym typeface="Arial"/>
              </a:defRPr>
            </a:lvl5pPr>
            <a:lvl6pPr algn="l" rtl="0">
              <a:spcBef>
                <a:spcPts val="0"/>
              </a:spcBef>
              <a:buSzPct val="100000"/>
              <a:buFont typeface="Arial"/>
              <a:buNone/>
              <a:defRPr sz="3600" b="1">
                <a:solidFill>
                  <a:schemeClr val="accent1"/>
                </a:solidFill>
                <a:latin typeface="Arial"/>
                <a:ea typeface="Arial"/>
                <a:cs typeface="Arial"/>
                <a:sym typeface="Arial"/>
              </a:defRPr>
            </a:lvl6pPr>
            <a:lvl7pPr algn="l" rtl="0">
              <a:spcBef>
                <a:spcPts val="0"/>
              </a:spcBef>
              <a:buSzPct val="100000"/>
              <a:buFont typeface="Arial"/>
              <a:buNone/>
              <a:defRPr sz="3600" b="1">
                <a:solidFill>
                  <a:schemeClr val="accent1"/>
                </a:solidFill>
                <a:latin typeface="Arial"/>
                <a:ea typeface="Arial"/>
                <a:cs typeface="Arial"/>
                <a:sym typeface="Arial"/>
              </a:defRPr>
            </a:lvl7pPr>
            <a:lvl8pPr algn="l" rtl="0">
              <a:spcBef>
                <a:spcPts val="0"/>
              </a:spcBef>
              <a:buSzPct val="100000"/>
              <a:buFont typeface="Arial"/>
              <a:buNone/>
              <a:defRPr sz="3600" b="1">
                <a:solidFill>
                  <a:schemeClr val="accent1"/>
                </a:solidFill>
                <a:latin typeface="Arial"/>
                <a:ea typeface="Arial"/>
                <a:cs typeface="Arial"/>
                <a:sym typeface="Arial"/>
              </a:defRPr>
            </a:lvl8pPr>
            <a:lvl9pPr algn="l" rtl="0">
              <a:spcBef>
                <a:spcPts val="0"/>
              </a:spcBef>
              <a:buSzPct val="100000"/>
              <a:buFont typeface="Arial"/>
              <a:buNone/>
              <a:defRPr sz="3600" b="1">
                <a:solidFill>
                  <a:schemeClr val="accent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grpSp>
        <p:nvGrpSpPr>
          <p:cNvPr id="5" name="Shape 5"/>
          <p:cNvGrpSpPr/>
          <p:nvPr/>
        </p:nvGrpSpPr>
        <p:grpSpPr>
          <a:xfrm>
            <a:off x="33867" y="-94"/>
            <a:ext cx="3409812" cy="2810236"/>
            <a:chOff x="0" y="1493"/>
            <a:chExt cx="3409812" cy="2810236"/>
          </a:xfrm>
        </p:grpSpPr>
        <p:cxnSp>
          <p:nvCxnSpPr>
            <p:cNvPr id="6" name="Shape 6"/>
            <p:cNvCxnSpPr/>
            <p:nvPr/>
          </p:nvCxnSpPr>
          <p:spPr>
            <a:xfrm>
              <a:off x="0" y="245542"/>
              <a:ext cx="32510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7" name="Shape 7"/>
            <p:cNvCxnSpPr/>
            <p:nvPr/>
          </p:nvCxnSpPr>
          <p:spPr>
            <a:xfrm rot="-5400000">
              <a:off x="-1212177" y="1407880"/>
              <a:ext cx="28062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8" name="Shape 8"/>
            <p:cNvCxnSpPr/>
            <p:nvPr/>
          </p:nvCxnSpPr>
          <p:spPr>
            <a:xfrm>
              <a:off x="0" y="474143"/>
              <a:ext cx="26669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9" name="Shape 9"/>
            <p:cNvCxnSpPr/>
            <p:nvPr/>
          </p:nvCxnSpPr>
          <p:spPr>
            <a:xfrm>
              <a:off x="0" y="702743"/>
              <a:ext cx="21675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0" name="Shape 10"/>
            <p:cNvCxnSpPr/>
            <p:nvPr/>
          </p:nvCxnSpPr>
          <p:spPr>
            <a:xfrm>
              <a:off x="0" y="931342"/>
              <a:ext cx="18626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1" name="Shape 11"/>
            <p:cNvCxnSpPr/>
            <p:nvPr/>
          </p:nvCxnSpPr>
          <p:spPr>
            <a:xfrm>
              <a:off x="0" y="1159942"/>
              <a:ext cx="14900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2" name="Shape 12"/>
            <p:cNvCxnSpPr/>
            <p:nvPr/>
          </p:nvCxnSpPr>
          <p:spPr>
            <a:xfrm>
              <a:off x="0" y="1388542"/>
              <a:ext cx="12191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3" name="Shape 13"/>
            <p:cNvCxnSpPr/>
            <p:nvPr/>
          </p:nvCxnSpPr>
          <p:spPr>
            <a:xfrm>
              <a:off x="0" y="1617142"/>
              <a:ext cx="9905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4" name="Shape 14"/>
            <p:cNvCxnSpPr/>
            <p:nvPr/>
          </p:nvCxnSpPr>
          <p:spPr>
            <a:xfrm>
              <a:off x="0" y="1845742"/>
              <a:ext cx="7452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5" name="Shape 15"/>
            <p:cNvCxnSpPr/>
            <p:nvPr/>
          </p:nvCxnSpPr>
          <p:spPr>
            <a:xfrm>
              <a:off x="0" y="2074342"/>
              <a:ext cx="5333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6" name="Shape 16"/>
            <p:cNvCxnSpPr/>
            <p:nvPr/>
          </p:nvCxnSpPr>
          <p:spPr>
            <a:xfrm>
              <a:off x="0" y="2302943"/>
              <a:ext cx="2624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7" name="Shape 17"/>
            <p:cNvCxnSpPr/>
            <p:nvPr/>
          </p:nvCxnSpPr>
          <p:spPr>
            <a:xfrm rot="-5400000">
              <a:off x="-814261" y="1238115"/>
              <a:ext cx="24683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8" name="Shape 18"/>
            <p:cNvCxnSpPr/>
            <p:nvPr/>
          </p:nvCxnSpPr>
          <p:spPr>
            <a:xfrm rot="-5400000">
              <a:off x="-357712" y="1014527"/>
              <a:ext cx="20180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9" name="Shape 19"/>
            <p:cNvCxnSpPr/>
            <p:nvPr/>
          </p:nvCxnSpPr>
          <p:spPr>
            <a:xfrm rot="-5400000">
              <a:off x="-853" y="887576"/>
              <a:ext cx="17639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0" name="Shape 20"/>
            <p:cNvCxnSpPr/>
            <p:nvPr/>
          </p:nvCxnSpPr>
          <p:spPr>
            <a:xfrm rot="-5400000">
              <a:off x="326307" y="790194"/>
              <a:ext cx="15693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1" name="Shape 21"/>
            <p:cNvCxnSpPr/>
            <p:nvPr/>
          </p:nvCxnSpPr>
          <p:spPr>
            <a:xfrm rot="-5400000">
              <a:off x="636516" y="709726"/>
              <a:ext cx="14085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2" name="Shape 22"/>
            <p:cNvCxnSpPr/>
            <p:nvPr/>
          </p:nvCxnSpPr>
          <p:spPr>
            <a:xfrm rot="-5400000">
              <a:off x="972228" y="603961"/>
              <a:ext cx="11967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3" name="Shape 23"/>
            <p:cNvCxnSpPr/>
            <p:nvPr/>
          </p:nvCxnSpPr>
          <p:spPr>
            <a:xfrm rot="-5400000">
              <a:off x="1278236" y="527761"/>
              <a:ext cx="10443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4" name="Shape 24"/>
            <p:cNvCxnSpPr/>
            <p:nvPr/>
          </p:nvCxnSpPr>
          <p:spPr>
            <a:xfrm rot="-5400000">
              <a:off x="1590398" y="440776"/>
              <a:ext cx="8795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5" name="Shape 25"/>
            <p:cNvCxnSpPr/>
            <p:nvPr/>
          </p:nvCxnSpPr>
          <p:spPr>
            <a:xfrm rot="-5400000">
              <a:off x="1883657" y="377227"/>
              <a:ext cx="7527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6" name="Shape 26"/>
            <p:cNvCxnSpPr/>
            <p:nvPr/>
          </p:nvCxnSpPr>
          <p:spPr>
            <a:xfrm rot="-5400000">
              <a:off x="2198066" y="292493"/>
              <a:ext cx="5834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7" name="Shape 27"/>
            <p:cNvCxnSpPr/>
            <p:nvPr/>
          </p:nvCxnSpPr>
          <p:spPr>
            <a:xfrm rot="-5400000">
              <a:off x="2521027" y="199376"/>
              <a:ext cx="3972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8" name="Shape 28"/>
            <p:cNvCxnSpPr/>
            <p:nvPr/>
          </p:nvCxnSpPr>
          <p:spPr>
            <a:xfrm rot="-5400000">
              <a:off x="2801688" y="148627"/>
              <a:ext cx="2954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9" name="Shape 29"/>
            <p:cNvCxnSpPr/>
            <p:nvPr/>
          </p:nvCxnSpPr>
          <p:spPr>
            <a:xfrm rot="-5400000">
              <a:off x="3079242" y="102444"/>
              <a:ext cx="2015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30" name="Shape 30"/>
            <p:cNvCxnSpPr/>
            <p:nvPr/>
          </p:nvCxnSpPr>
          <p:spPr>
            <a:xfrm rot="-5400000">
              <a:off x="3324762" y="85076"/>
              <a:ext cx="168600" cy="1500"/>
            </a:xfrm>
            <a:prstGeom prst="straightConnector1">
              <a:avLst/>
            </a:prstGeom>
            <a:noFill/>
            <a:ln w="12700" cap="flat">
              <a:solidFill>
                <a:srgbClr val="B7CCE4">
                  <a:alpha val="53725"/>
                </a:srgbClr>
              </a:solidFill>
              <a:prstDash val="solid"/>
              <a:round/>
              <a:headEnd type="none" w="med" len="med"/>
              <a:tailEnd type="none" w="med" len="med"/>
            </a:ln>
          </p:spPr>
        </p:cxnSp>
      </p:grpSp>
      <p:sp>
        <p:nvSpPr>
          <p:cNvPr id="31" name="Shape 3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79400"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1pPr>
            <a:lvl2pPr marL="0" indent="279400"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2pPr>
            <a:lvl3pPr marL="0" indent="279400"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3pPr>
            <a:lvl4pPr marL="0" indent="279400"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4pPr>
            <a:lvl5pPr marL="0" indent="279400"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5pPr>
            <a:lvl6pPr marL="0" indent="279400"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6pPr>
            <a:lvl7pPr marL="0" indent="279400"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7pPr>
            <a:lvl8pPr marL="0" indent="279400"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8pPr>
            <a:lvl9pPr marL="0" indent="279400"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9pPr>
          </a:lstStyle>
          <a:p>
            <a:endParaRPr/>
          </a:p>
        </p:txBody>
      </p:sp>
      <p:sp>
        <p:nvSpPr>
          <p:cNvPr id="32" name="Shape 32"/>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indent="-342900" algn="l" rtl="0">
              <a:spcBef>
                <a:spcPts val="0"/>
              </a:spcBef>
              <a:buClr>
                <a:schemeClr val="dk2"/>
              </a:buClr>
              <a:buSzPct val="166666"/>
              <a:buFont typeface="Arial"/>
              <a:buChar char="•"/>
              <a:defRPr sz="1800" b="0" i="0" u="none" strike="noStrike" cap="none" baseline="0">
                <a:solidFill>
                  <a:schemeClr val="dk2"/>
                </a:solidFill>
                <a:latin typeface="Arial"/>
                <a:ea typeface="Arial"/>
                <a:cs typeface="Arial"/>
                <a:sym typeface="Arial"/>
              </a:defRPr>
            </a:lvl1pPr>
            <a:lvl2pPr marL="742950" indent="-285750" algn="l" rtl="0">
              <a:spcBef>
                <a:spcPts val="360"/>
              </a:spcBef>
              <a:buClr>
                <a:schemeClr val="dk2"/>
              </a:buClr>
              <a:buSzPct val="100000"/>
              <a:buFont typeface="Courier New"/>
              <a:buChar char="o"/>
              <a:defRPr sz="1800" b="0" i="0" u="none" strike="noStrike" cap="none" baseline="0">
                <a:solidFill>
                  <a:schemeClr val="dk2"/>
                </a:solidFill>
                <a:latin typeface="Arial"/>
                <a:ea typeface="Arial"/>
                <a:cs typeface="Arial"/>
                <a:sym typeface="Arial"/>
              </a:defRPr>
            </a:lvl2pPr>
            <a:lvl3pPr marL="1143000" indent="-228600" algn="l" rtl="0">
              <a:spcBef>
                <a:spcPts val="360"/>
              </a:spcBef>
              <a:buClr>
                <a:schemeClr val="dk2"/>
              </a:buClr>
              <a:buSzPct val="100000"/>
              <a:buFont typeface="Wingdings"/>
              <a:buChar char="§"/>
              <a:defRPr sz="1800" b="0" i="0" u="none" strike="noStrike" cap="none" baseline="0">
                <a:solidFill>
                  <a:schemeClr val="dk2"/>
                </a:solidFill>
                <a:latin typeface="Arial"/>
                <a:ea typeface="Arial"/>
                <a:cs typeface="Arial"/>
                <a:sym typeface="Arial"/>
              </a:defRPr>
            </a:lvl3pPr>
            <a:lvl4pPr marL="1600200" indent="-228600" algn="l" rtl="0">
              <a:spcBef>
                <a:spcPts val="360"/>
              </a:spcBef>
              <a:buClr>
                <a:schemeClr val="dk2"/>
              </a:buClr>
              <a:buSzPct val="166666"/>
              <a:buFont typeface="Arial"/>
              <a:buChar char="•"/>
              <a:defRPr sz="1800" b="0" i="0" u="none" strike="noStrike" cap="none" baseline="0">
                <a:solidFill>
                  <a:schemeClr val="dk2"/>
                </a:solidFill>
                <a:latin typeface="Arial"/>
                <a:ea typeface="Arial"/>
                <a:cs typeface="Arial"/>
                <a:sym typeface="Arial"/>
              </a:defRPr>
            </a:lvl4pPr>
            <a:lvl5pPr marL="2057400" indent="-228600" algn="l" rtl="0">
              <a:spcBef>
                <a:spcPts val="360"/>
              </a:spcBef>
              <a:buClr>
                <a:schemeClr val="dk2"/>
              </a:buClr>
              <a:buSzPct val="100000"/>
              <a:buFont typeface="Courier New"/>
              <a:buChar char="o"/>
              <a:defRPr sz="1800" b="0" i="0" u="none" strike="noStrike" cap="none" baseline="0">
                <a:solidFill>
                  <a:schemeClr val="dk2"/>
                </a:solidFill>
                <a:latin typeface="Arial"/>
                <a:ea typeface="Arial"/>
                <a:cs typeface="Arial"/>
                <a:sym typeface="Arial"/>
              </a:defRPr>
            </a:lvl5pPr>
            <a:lvl6pPr marL="2514600" indent="-228600" algn="l" rtl="0">
              <a:spcBef>
                <a:spcPts val="360"/>
              </a:spcBef>
              <a:buClr>
                <a:schemeClr val="dk2"/>
              </a:buClr>
              <a:buSzPct val="100000"/>
              <a:buFont typeface="Wingdings"/>
              <a:buChar char="§"/>
              <a:defRPr sz="1800" b="0" i="0" u="none" strike="noStrike" cap="none" baseline="0">
                <a:solidFill>
                  <a:schemeClr val="dk2"/>
                </a:solidFill>
                <a:latin typeface="Arial"/>
                <a:ea typeface="Arial"/>
                <a:cs typeface="Arial"/>
                <a:sym typeface="Arial"/>
              </a:defRPr>
            </a:lvl6pPr>
            <a:lvl7pPr marL="2971800" indent="-228600" algn="l" rtl="0">
              <a:spcBef>
                <a:spcPts val="360"/>
              </a:spcBef>
              <a:buClr>
                <a:schemeClr val="dk2"/>
              </a:buClr>
              <a:buSzPct val="166666"/>
              <a:buFont typeface="Arial"/>
              <a:buChar char="•"/>
              <a:defRPr sz="1800" b="0" i="0" u="none" strike="noStrike" cap="none" baseline="0">
                <a:solidFill>
                  <a:schemeClr val="dk2"/>
                </a:solidFill>
                <a:latin typeface="Arial"/>
                <a:ea typeface="Arial"/>
                <a:cs typeface="Arial"/>
                <a:sym typeface="Arial"/>
              </a:defRPr>
            </a:lvl7pPr>
            <a:lvl8pPr marL="3429000" indent="-228600" algn="l" rtl="0">
              <a:spcBef>
                <a:spcPts val="360"/>
              </a:spcBef>
              <a:buClr>
                <a:schemeClr val="dk2"/>
              </a:buClr>
              <a:buSzPct val="100000"/>
              <a:buFont typeface="Courier New"/>
              <a:buChar char="o"/>
              <a:defRPr sz="1800" b="0" i="0" u="none" strike="noStrike" cap="none" baseline="0">
                <a:solidFill>
                  <a:schemeClr val="dk2"/>
                </a:solidFill>
                <a:latin typeface="Arial"/>
                <a:ea typeface="Arial"/>
                <a:cs typeface="Arial"/>
                <a:sym typeface="Arial"/>
              </a:defRPr>
            </a:lvl8pPr>
            <a:lvl9pPr marL="3886200" indent="-228600" algn="l" rtl="0">
              <a:spcBef>
                <a:spcPts val="360"/>
              </a:spcBef>
              <a:buClr>
                <a:schemeClr val="dk2"/>
              </a:buClr>
              <a:buSzPct val="100000"/>
              <a:buFont typeface="Wingdings"/>
              <a:buChar char="§"/>
              <a:defRPr sz="1800" b="0" i="0" u="none" strike="noStrike" cap="none" baseline="0">
                <a:solidFill>
                  <a:schemeClr val="dk2"/>
                </a:solidFill>
                <a:latin typeface="Arial"/>
                <a:ea typeface="Arial"/>
                <a:cs typeface="Arial"/>
                <a:sym typeface="Arial"/>
              </a:defRPr>
            </a:lvl9pPr>
          </a:lstStyle>
          <a:p>
            <a:endParaRPr/>
          </a:p>
        </p:txBody>
      </p:sp>
      <p:grpSp>
        <p:nvGrpSpPr>
          <p:cNvPr id="33" name="Shape 33"/>
          <p:cNvGrpSpPr/>
          <p:nvPr/>
        </p:nvGrpSpPr>
        <p:grpSpPr>
          <a:xfrm rot="10800000">
            <a:off x="5734187" y="4047858"/>
            <a:ext cx="3409812" cy="2810236"/>
            <a:chOff x="0" y="1493"/>
            <a:chExt cx="3409812" cy="2810236"/>
          </a:xfrm>
        </p:grpSpPr>
        <p:cxnSp>
          <p:nvCxnSpPr>
            <p:cNvPr id="34" name="Shape 34"/>
            <p:cNvCxnSpPr/>
            <p:nvPr/>
          </p:nvCxnSpPr>
          <p:spPr>
            <a:xfrm>
              <a:off x="0" y="245542"/>
              <a:ext cx="32510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35" name="Shape 35"/>
            <p:cNvCxnSpPr/>
            <p:nvPr/>
          </p:nvCxnSpPr>
          <p:spPr>
            <a:xfrm rot="-5400000">
              <a:off x="-1212177" y="1407880"/>
              <a:ext cx="28062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36" name="Shape 36"/>
            <p:cNvCxnSpPr/>
            <p:nvPr/>
          </p:nvCxnSpPr>
          <p:spPr>
            <a:xfrm>
              <a:off x="0" y="474143"/>
              <a:ext cx="26669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37" name="Shape 37"/>
            <p:cNvCxnSpPr/>
            <p:nvPr/>
          </p:nvCxnSpPr>
          <p:spPr>
            <a:xfrm>
              <a:off x="0" y="702743"/>
              <a:ext cx="21675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38" name="Shape 38"/>
            <p:cNvCxnSpPr/>
            <p:nvPr/>
          </p:nvCxnSpPr>
          <p:spPr>
            <a:xfrm>
              <a:off x="0" y="931342"/>
              <a:ext cx="18626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39" name="Shape 39"/>
            <p:cNvCxnSpPr/>
            <p:nvPr/>
          </p:nvCxnSpPr>
          <p:spPr>
            <a:xfrm>
              <a:off x="0" y="1159942"/>
              <a:ext cx="14900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0" name="Shape 40"/>
            <p:cNvCxnSpPr/>
            <p:nvPr/>
          </p:nvCxnSpPr>
          <p:spPr>
            <a:xfrm>
              <a:off x="0" y="1388542"/>
              <a:ext cx="12191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1" name="Shape 41"/>
            <p:cNvCxnSpPr/>
            <p:nvPr/>
          </p:nvCxnSpPr>
          <p:spPr>
            <a:xfrm>
              <a:off x="0" y="1617142"/>
              <a:ext cx="9905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2" name="Shape 42"/>
            <p:cNvCxnSpPr/>
            <p:nvPr/>
          </p:nvCxnSpPr>
          <p:spPr>
            <a:xfrm>
              <a:off x="0" y="1845742"/>
              <a:ext cx="7452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3" name="Shape 43"/>
            <p:cNvCxnSpPr/>
            <p:nvPr/>
          </p:nvCxnSpPr>
          <p:spPr>
            <a:xfrm>
              <a:off x="0" y="2074342"/>
              <a:ext cx="5333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4" name="Shape 44"/>
            <p:cNvCxnSpPr/>
            <p:nvPr/>
          </p:nvCxnSpPr>
          <p:spPr>
            <a:xfrm>
              <a:off x="0" y="2302943"/>
              <a:ext cx="2624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5" name="Shape 45"/>
            <p:cNvCxnSpPr/>
            <p:nvPr/>
          </p:nvCxnSpPr>
          <p:spPr>
            <a:xfrm rot="-5400000">
              <a:off x="-814261" y="1238115"/>
              <a:ext cx="24683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6" name="Shape 46"/>
            <p:cNvCxnSpPr/>
            <p:nvPr/>
          </p:nvCxnSpPr>
          <p:spPr>
            <a:xfrm rot="-5400000">
              <a:off x="-357712" y="1014527"/>
              <a:ext cx="20180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7" name="Shape 47"/>
            <p:cNvCxnSpPr/>
            <p:nvPr/>
          </p:nvCxnSpPr>
          <p:spPr>
            <a:xfrm rot="-5400000">
              <a:off x="-853" y="887576"/>
              <a:ext cx="17639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8" name="Shape 48"/>
            <p:cNvCxnSpPr/>
            <p:nvPr/>
          </p:nvCxnSpPr>
          <p:spPr>
            <a:xfrm rot="-5400000">
              <a:off x="326307" y="790194"/>
              <a:ext cx="15693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9" name="Shape 49"/>
            <p:cNvCxnSpPr/>
            <p:nvPr/>
          </p:nvCxnSpPr>
          <p:spPr>
            <a:xfrm rot="-5400000">
              <a:off x="636516" y="709726"/>
              <a:ext cx="14085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0" name="Shape 50"/>
            <p:cNvCxnSpPr/>
            <p:nvPr/>
          </p:nvCxnSpPr>
          <p:spPr>
            <a:xfrm rot="-5400000">
              <a:off x="972228" y="603961"/>
              <a:ext cx="11967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1" name="Shape 51"/>
            <p:cNvCxnSpPr/>
            <p:nvPr/>
          </p:nvCxnSpPr>
          <p:spPr>
            <a:xfrm rot="-5400000">
              <a:off x="1278236" y="527761"/>
              <a:ext cx="10443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2" name="Shape 52"/>
            <p:cNvCxnSpPr/>
            <p:nvPr/>
          </p:nvCxnSpPr>
          <p:spPr>
            <a:xfrm rot="-5400000">
              <a:off x="1590398" y="440776"/>
              <a:ext cx="8795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3" name="Shape 53"/>
            <p:cNvCxnSpPr/>
            <p:nvPr/>
          </p:nvCxnSpPr>
          <p:spPr>
            <a:xfrm rot="-5400000">
              <a:off x="1883657" y="377227"/>
              <a:ext cx="7527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4" name="Shape 54"/>
            <p:cNvCxnSpPr/>
            <p:nvPr/>
          </p:nvCxnSpPr>
          <p:spPr>
            <a:xfrm rot="-5400000">
              <a:off x="2198066" y="292493"/>
              <a:ext cx="5834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5" name="Shape 55"/>
            <p:cNvCxnSpPr/>
            <p:nvPr/>
          </p:nvCxnSpPr>
          <p:spPr>
            <a:xfrm rot="-5400000">
              <a:off x="2521027" y="199376"/>
              <a:ext cx="3972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6" name="Shape 56"/>
            <p:cNvCxnSpPr/>
            <p:nvPr/>
          </p:nvCxnSpPr>
          <p:spPr>
            <a:xfrm rot="-5400000">
              <a:off x="2801688" y="148627"/>
              <a:ext cx="2954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7" name="Shape 57"/>
            <p:cNvCxnSpPr/>
            <p:nvPr/>
          </p:nvCxnSpPr>
          <p:spPr>
            <a:xfrm rot="-5400000">
              <a:off x="3079242" y="102444"/>
              <a:ext cx="2015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8" name="Shape 58"/>
            <p:cNvCxnSpPr/>
            <p:nvPr/>
          </p:nvCxnSpPr>
          <p:spPr>
            <a:xfrm rot="-5400000">
              <a:off x="3324762" y="85076"/>
              <a:ext cx="168600" cy="1500"/>
            </a:xfrm>
            <a:prstGeom prst="straightConnector1">
              <a:avLst/>
            </a:prstGeom>
            <a:noFill/>
            <a:ln w="12700" cap="flat">
              <a:solidFill>
                <a:srgbClr val="B7CCE4">
                  <a:alpha val="53725"/>
                </a:srgbClr>
              </a:solidFill>
              <a:prstDash val="solid"/>
              <a:round/>
              <a:headEnd type="none" w="med" len="med"/>
              <a:tailEnd type="none" w="med" len="med"/>
            </a:ln>
          </p:spPr>
        </p:cxn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1pPr>
            <a:lvl2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2pPr>
            <a:lvl3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3pPr>
            <a:lvl4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4pPr>
            <a:lvl5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5pPr>
            <a:lvl6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6pPr>
            <a:lvl7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7pPr>
            <a:lvl8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8pPr>
            <a:lvl9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9pPr>
          </a:lstStyle>
          <a:p>
            <a:endParaRPr/>
          </a:p>
        </p:txBody>
      </p:sp>
      <p:sp>
        <p:nvSpPr>
          <p:cNvPr id="90" name="Shape 90"/>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marL="342900" indent="-342900" algn="l" rtl="0">
              <a:spcBef>
                <a:spcPts val="600"/>
              </a:spcBef>
              <a:buClr>
                <a:schemeClr val="lt2"/>
              </a:buClr>
              <a:buSzPct val="166666"/>
              <a:buFont typeface="Arial"/>
              <a:buChar char="•"/>
              <a:defRPr sz="3000" b="0" i="0" u="none" strike="noStrike" cap="none" baseline="0">
                <a:solidFill>
                  <a:schemeClr val="lt2"/>
                </a:solidFill>
                <a:latin typeface="Arial"/>
                <a:ea typeface="Arial"/>
                <a:cs typeface="Arial"/>
                <a:sym typeface="Arial"/>
              </a:defRPr>
            </a:lvl1pPr>
            <a:lvl2pPr marL="742950" indent="-285750" algn="l" rtl="0">
              <a:spcBef>
                <a:spcPts val="480"/>
              </a:spcBef>
              <a:buClr>
                <a:schemeClr val="lt2"/>
              </a:buClr>
              <a:buSzPct val="100000"/>
              <a:buFont typeface="Courier New"/>
              <a:buChar char="o"/>
              <a:defRPr sz="2400" b="0" i="0" u="none" strike="noStrike" cap="none" baseline="0">
                <a:solidFill>
                  <a:schemeClr val="lt2"/>
                </a:solidFill>
                <a:latin typeface="Arial"/>
                <a:ea typeface="Arial"/>
                <a:cs typeface="Arial"/>
                <a:sym typeface="Arial"/>
              </a:defRPr>
            </a:lvl2pPr>
            <a:lvl3pPr marL="1143000" indent="-228600" algn="l" rtl="0">
              <a:spcBef>
                <a:spcPts val="480"/>
              </a:spcBef>
              <a:buClr>
                <a:schemeClr val="lt2"/>
              </a:buClr>
              <a:buSzPct val="100000"/>
              <a:buFont typeface="Wingdings"/>
              <a:buChar char="§"/>
              <a:defRPr sz="2400" b="0" i="0" u="none" strike="noStrike" cap="none" baseline="0">
                <a:solidFill>
                  <a:schemeClr val="lt2"/>
                </a:solidFill>
                <a:latin typeface="Arial"/>
                <a:ea typeface="Arial"/>
                <a:cs typeface="Arial"/>
                <a:sym typeface="Arial"/>
              </a:defRPr>
            </a:lvl3pPr>
            <a:lvl4pPr marL="1600200" indent="-228600" algn="l" rtl="0">
              <a:spcBef>
                <a:spcPts val="360"/>
              </a:spcBef>
              <a:buClr>
                <a:schemeClr val="lt2"/>
              </a:buClr>
              <a:buSzPct val="166666"/>
              <a:buFont typeface="Arial"/>
              <a:buChar char="•"/>
              <a:defRPr sz="1800" b="0" i="0" u="none" strike="noStrike" cap="none" baseline="0">
                <a:solidFill>
                  <a:schemeClr val="lt2"/>
                </a:solidFill>
                <a:latin typeface="Arial"/>
                <a:ea typeface="Arial"/>
                <a:cs typeface="Arial"/>
                <a:sym typeface="Arial"/>
              </a:defRPr>
            </a:lvl4pPr>
            <a:lvl5pPr marL="2057400" indent="-228600" algn="l" rtl="0">
              <a:spcBef>
                <a:spcPts val="360"/>
              </a:spcBef>
              <a:buClr>
                <a:schemeClr val="lt2"/>
              </a:buClr>
              <a:buSzPct val="100000"/>
              <a:buFont typeface="Courier New"/>
              <a:buChar char="o"/>
              <a:defRPr sz="1800" b="0" i="0" u="none" strike="noStrike" cap="none" baseline="0">
                <a:solidFill>
                  <a:schemeClr val="lt2"/>
                </a:solidFill>
                <a:latin typeface="Arial"/>
                <a:ea typeface="Arial"/>
                <a:cs typeface="Arial"/>
                <a:sym typeface="Arial"/>
              </a:defRPr>
            </a:lvl5pPr>
            <a:lvl6pPr marL="2514600" indent="-228600" algn="l" rtl="0">
              <a:spcBef>
                <a:spcPts val="360"/>
              </a:spcBef>
              <a:buClr>
                <a:schemeClr val="lt2"/>
              </a:buClr>
              <a:buSzPct val="100000"/>
              <a:buFont typeface="Wingdings"/>
              <a:buChar char="§"/>
              <a:defRPr sz="1800" b="0" i="0" u="none" strike="noStrike" cap="none" baseline="0">
                <a:solidFill>
                  <a:schemeClr val="lt2"/>
                </a:solidFill>
                <a:latin typeface="Arial"/>
                <a:ea typeface="Arial"/>
                <a:cs typeface="Arial"/>
                <a:sym typeface="Arial"/>
              </a:defRPr>
            </a:lvl6pPr>
            <a:lvl7pPr marL="2971800" indent="-228600" algn="l" rtl="0">
              <a:spcBef>
                <a:spcPts val="360"/>
              </a:spcBef>
              <a:buClr>
                <a:schemeClr val="lt2"/>
              </a:buClr>
              <a:buSzPct val="166666"/>
              <a:buFont typeface="Arial"/>
              <a:buChar char="•"/>
              <a:defRPr sz="1800" b="0" i="0" u="none" strike="noStrike" cap="none" baseline="0">
                <a:solidFill>
                  <a:schemeClr val="lt2"/>
                </a:solidFill>
                <a:latin typeface="Arial"/>
                <a:ea typeface="Arial"/>
                <a:cs typeface="Arial"/>
                <a:sym typeface="Arial"/>
              </a:defRPr>
            </a:lvl7pPr>
            <a:lvl8pPr marL="3429000" indent="-228600" algn="l" rtl="0">
              <a:spcBef>
                <a:spcPts val="360"/>
              </a:spcBef>
              <a:buClr>
                <a:schemeClr val="lt2"/>
              </a:buClr>
              <a:buSzPct val="100000"/>
              <a:buFont typeface="Courier New"/>
              <a:buChar char="o"/>
              <a:defRPr sz="1800" b="0" i="0" u="none" strike="noStrike" cap="none" baseline="0">
                <a:solidFill>
                  <a:schemeClr val="lt2"/>
                </a:solidFill>
                <a:latin typeface="Arial"/>
                <a:ea typeface="Arial"/>
                <a:cs typeface="Arial"/>
                <a:sym typeface="Arial"/>
              </a:defRPr>
            </a:lvl8pPr>
            <a:lvl9pPr marL="3886200" indent="-228600" algn="l" rtl="0">
              <a:spcBef>
                <a:spcPts val="360"/>
              </a:spcBef>
              <a:buClr>
                <a:schemeClr val="lt2"/>
              </a:buClr>
              <a:buSzPct val="100000"/>
              <a:buFont typeface="Wingdings"/>
              <a:buChar char="§"/>
              <a:defRPr sz="1800" b="0" i="0" u="none" strike="noStrike" cap="none" baseline="0">
                <a:solidFill>
                  <a:schemeClr val="lt2"/>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140" name="Shape 140"/>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User-generated_conten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en.wikipedia.org/wiki/Consumer_generated_medi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ctrTitle"/>
          </p:nvPr>
        </p:nvSpPr>
        <p:spPr>
          <a:xfrm>
            <a:off x="685800" y="2266575"/>
            <a:ext cx="6400799" cy="1333799"/>
          </a:xfrm>
          <a:prstGeom prst="rect">
            <a:avLst/>
          </a:prstGeom>
        </p:spPr>
        <p:txBody>
          <a:bodyPr lIns="91425" tIns="91425" rIns="91425" bIns="91425" anchor="b" anchorCtr="0">
            <a:spAutoFit/>
          </a:bodyPr>
          <a:lstStyle/>
          <a:p>
            <a:pPr>
              <a:buNone/>
            </a:pPr>
            <a:r>
              <a:rPr lang="en"/>
              <a:t>Social Media in the Classroom</a:t>
            </a:r>
          </a:p>
        </p:txBody>
      </p:sp>
      <p:sp>
        <p:nvSpPr>
          <p:cNvPr id="158" name="Shape 158"/>
          <p:cNvSpPr txBox="1">
            <a:spLocks noGrp="1"/>
          </p:cNvSpPr>
          <p:nvPr>
            <p:ph type="subTitle" idx="1"/>
          </p:nvPr>
        </p:nvSpPr>
        <p:spPr>
          <a:xfrm>
            <a:off x="685800" y="3600451"/>
            <a:ext cx="6400799" cy="900599"/>
          </a:xfrm>
          <a:prstGeom prst="rect">
            <a:avLst/>
          </a:prstGeom>
        </p:spPr>
        <p:txBody>
          <a:bodyPr lIns="91425" tIns="91425" rIns="91425" bIns="91425" anchor="t" anchorCtr="0">
            <a:spAutoFit/>
          </a:bodyPr>
          <a:lstStyle/>
          <a:p>
            <a:pPr lvl="0" rtl="0">
              <a:buNone/>
            </a:pPr>
            <a:r>
              <a:rPr lang="en"/>
              <a:t>Using Online Learning in the Classroom</a:t>
            </a:r>
          </a:p>
        </p:txBody>
      </p:sp>
      <p:sp>
        <p:nvSpPr>
          <p:cNvPr id="159" name="Shape 159"/>
          <p:cNvSpPr txBox="1"/>
          <p:nvPr/>
        </p:nvSpPr>
        <p:spPr>
          <a:xfrm>
            <a:off x="3251095" y="5709600"/>
            <a:ext cx="5466899" cy="711600"/>
          </a:xfrm>
          <a:prstGeom prst="rect">
            <a:avLst/>
          </a:prstGeom>
          <a:noFill/>
        </p:spPr>
        <p:txBody>
          <a:bodyPr lIns="91425" tIns="91425" rIns="91425" bIns="91425" anchor="t" anchorCtr="0">
            <a:spAutoFit/>
          </a:bodyPr>
          <a:lstStyle/>
          <a:p>
            <a:pPr marL="457200" lvl="0" indent="0" rtl="0">
              <a:buNone/>
            </a:pPr>
            <a:r>
              <a:rPr lang="en"/>
              <a:t>Presented by: Bavina, Candida, Roshni, Safia and Sasha</a:t>
            </a:r>
          </a:p>
          <a:p>
            <a:pPr marL="457200" indent="0">
              <a:buNone/>
            </a:pPr>
            <a:r>
              <a:rPr lang="en"/>
              <a:t>EDUC5103 - Online Technology in Education</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457200" y="134801"/>
            <a:ext cx="7315499" cy="1351799"/>
          </a:xfrm>
          <a:prstGeom prst="rect">
            <a:avLst/>
          </a:prstGeom>
        </p:spPr>
        <p:txBody>
          <a:bodyPr lIns="91425" tIns="91425" rIns="91425" bIns="91425" anchor="b" anchorCtr="0">
            <a:spAutoFit/>
          </a:bodyPr>
          <a:lstStyle/>
          <a:p>
            <a:pPr lvl="0">
              <a:buClr>
                <a:srgbClr val="000000"/>
              </a:buClr>
              <a:buSzPct val="25000"/>
              <a:buFont typeface="Arial"/>
              <a:buNone/>
            </a:pPr>
            <a:r>
              <a:rPr lang="en"/>
              <a:t>The "Pros" Continued...</a:t>
            </a:r>
          </a:p>
        </p:txBody>
      </p:sp>
      <p:sp>
        <p:nvSpPr>
          <p:cNvPr id="219" name="Shape 219"/>
          <p:cNvSpPr txBox="1">
            <a:spLocks noGrp="1"/>
          </p:cNvSpPr>
          <p:nvPr>
            <p:ph type="body" idx="1"/>
          </p:nvPr>
        </p:nvSpPr>
        <p:spPr>
          <a:xfrm>
            <a:off x="457200" y="1704688"/>
            <a:ext cx="8229600" cy="4840199"/>
          </a:xfrm>
          <a:prstGeom prst="rect">
            <a:avLst/>
          </a:prstGeom>
        </p:spPr>
        <p:txBody>
          <a:bodyPr lIns="91425" tIns="91425" rIns="91425" bIns="91425" anchor="t" anchorCtr="0">
            <a:spAutoFit/>
          </a:bodyPr>
          <a:lstStyle/>
          <a:p>
            <a:pPr lvl="0" rtl="0">
              <a:buClr>
                <a:srgbClr val="000000"/>
              </a:buClr>
              <a:buSzPct val="36666"/>
              <a:buFont typeface="Arial"/>
              <a:buNone/>
            </a:pPr>
            <a:r>
              <a:rPr lang="en" sz="3000" b="1">
                <a:solidFill>
                  <a:srgbClr val="252525"/>
                </a:solidFill>
              </a:rPr>
              <a:t>4.) The improvement of communication.</a:t>
            </a:r>
          </a:p>
          <a:p>
            <a:endParaRPr lang="en" sz="3000" b="1">
              <a:solidFill>
                <a:srgbClr val="252525"/>
              </a:solidFill>
            </a:endParaRPr>
          </a:p>
        </p:txBody>
      </p:sp>
      <p:sp>
        <p:nvSpPr>
          <p:cNvPr id="220" name="Shape 220"/>
          <p:cNvSpPr/>
          <p:nvPr/>
        </p:nvSpPr>
        <p:spPr>
          <a:xfrm>
            <a:off x="1581150" y="2258638"/>
            <a:ext cx="5562600" cy="4286250"/>
          </a:xfrm>
          <a:prstGeom prst="rect">
            <a:avLst/>
          </a:prstGeom>
          <a:blipFill>
            <a:blip r:embed="rId3"/>
            <a:stretch>
              <a:fillRect/>
            </a:stretch>
          </a:blipFill>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457200" y="134801"/>
            <a:ext cx="7315499" cy="1351799"/>
          </a:xfrm>
          <a:prstGeom prst="rect">
            <a:avLst/>
          </a:prstGeom>
        </p:spPr>
        <p:txBody>
          <a:bodyPr lIns="91425" tIns="91425" rIns="91425" bIns="91425" anchor="b" anchorCtr="0">
            <a:spAutoFit/>
          </a:bodyPr>
          <a:lstStyle/>
          <a:p>
            <a:pPr lvl="0">
              <a:buClr>
                <a:srgbClr val="000000"/>
              </a:buClr>
              <a:buSzPct val="25000"/>
              <a:buFont typeface="Arial"/>
              <a:buNone/>
            </a:pPr>
            <a:r>
              <a:rPr lang="en"/>
              <a:t>The "Pros' Continued...</a:t>
            </a:r>
          </a:p>
        </p:txBody>
      </p:sp>
      <p:sp>
        <p:nvSpPr>
          <p:cNvPr id="226" name="Shape 226"/>
          <p:cNvSpPr txBox="1">
            <a:spLocks noGrp="1"/>
          </p:cNvSpPr>
          <p:nvPr>
            <p:ph type="body" idx="1"/>
          </p:nvPr>
        </p:nvSpPr>
        <p:spPr>
          <a:xfrm>
            <a:off x="457200" y="1704688"/>
            <a:ext cx="8229600" cy="4840199"/>
          </a:xfrm>
          <a:prstGeom prst="rect">
            <a:avLst/>
          </a:prstGeom>
        </p:spPr>
        <p:txBody>
          <a:bodyPr lIns="91425" tIns="91425" rIns="91425" bIns="91425" anchor="t" anchorCtr="0">
            <a:spAutoFit/>
          </a:bodyPr>
          <a:lstStyle/>
          <a:p>
            <a:pPr lvl="0" rtl="0">
              <a:buClr>
                <a:srgbClr val="000000"/>
              </a:buClr>
              <a:buSzPct val="50000"/>
              <a:buFont typeface="Arial"/>
              <a:buNone/>
            </a:pPr>
            <a:r>
              <a:rPr lang="en" sz="2200" b="1">
                <a:solidFill>
                  <a:srgbClr val="000000"/>
                </a:solidFill>
              </a:rPr>
              <a:t>5.) The promotion of digital citizenship.</a:t>
            </a:r>
          </a:p>
          <a:p>
            <a:endParaRPr lang="en" sz="2200" b="1">
              <a:solidFill>
                <a:srgbClr val="000000"/>
              </a:solidFill>
            </a:endParaRPr>
          </a:p>
          <a:p>
            <a:pPr lvl="0" rtl="0">
              <a:buClr>
                <a:srgbClr val="000000"/>
              </a:buClr>
              <a:buSzPct val="50000"/>
              <a:buFont typeface="Arial"/>
              <a:buNone/>
            </a:pPr>
            <a:r>
              <a:rPr lang="en" sz="2200">
                <a:solidFill>
                  <a:srgbClr val="000000"/>
                </a:solidFill>
              </a:rPr>
              <a:t> </a:t>
            </a:r>
          </a:p>
          <a:p>
            <a:endParaRPr lang="en" sz="2200">
              <a:solidFill>
                <a:srgbClr val="000000"/>
              </a:solidFill>
            </a:endParaRPr>
          </a:p>
          <a:p>
            <a:endParaRPr lang="en" sz="2200">
              <a:solidFill>
                <a:srgbClr val="000000"/>
              </a:solidFill>
            </a:endParaRPr>
          </a:p>
        </p:txBody>
      </p:sp>
      <p:sp>
        <p:nvSpPr>
          <p:cNvPr id="227" name="Shape 227"/>
          <p:cNvSpPr/>
          <p:nvPr/>
        </p:nvSpPr>
        <p:spPr>
          <a:xfrm>
            <a:off x="1767417" y="2193925"/>
            <a:ext cx="5609166" cy="4206874"/>
          </a:xfrm>
          <a:prstGeom prst="rect">
            <a:avLst/>
          </a:prstGeom>
          <a:blipFill>
            <a:blip r:embed="rId3"/>
            <a:stretch>
              <a:fillRect/>
            </a:stretch>
          </a:blipFill>
        </p:spPr>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457200" y="134801"/>
            <a:ext cx="7315499" cy="1351799"/>
          </a:xfrm>
          <a:prstGeom prst="rect">
            <a:avLst/>
          </a:prstGeom>
        </p:spPr>
        <p:txBody>
          <a:bodyPr lIns="91425" tIns="91425" rIns="91425" bIns="91425" anchor="b" anchorCtr="0">
            <a:spAutoFit/>
          </a:bodyPr>
          <a:lstStyle/>
          <a:p>
            <a:pPr lvl="0">
              <a:buClr>
                <a:srgbClr val="000000"/>
              </a:buClr>
              <a:buSzPct val="25000"/>
              <a:buFont typeface="Arial"/>
              <a:buNone/>
            </a:pPr>
            <a:r>
              <a:rPr lang="en"/>
              <a:t>The "Pros" Continued...</a:t>
            </a:r>
          </a:p>
        </p:txBody>
      </p:sp>
      <p:sp>
        <p:nvSpPr>
          <p:cNvPr id="233" name="Shape 233"/>
          <p:cNvSpPr txBox="1">
            <a:spLocks noGrp="1"/>
          </p:cNvSpPr>
          <p:nvPr>
            <p:ph type="body" idx="1"/>
          </p:nvPr>
        </p:nvSpPr>
        <p:spPr>
          <a:xfrm>
            <a:off x="457200" y="1704688"/>
            <a:ext cx="8229600" cy="4840199"/>
          </a:xfrm>
          <a:prstGeom prst="rect">
            <a:avLst/>
          </a:prstGeom>
        </p:spPr>
        <p:txBody>
          <a:bodyPr lIns="91425" tIns="91425" rIns="91425" bIns="91425" anchor="t" anchorCtr="0">
            <a:spAutoFit/>
          </a:bodyPr>
          <a:lstStyle/>
          <a:p>
            <a:pPr lvl="0" rtl="0">
              <a:buClr>
                <a:srgbClr val="000000"/>
              </a:buClr>
              <a:buSzPct val="50000"/>
              <a:buFont typeface="Arial"/>
              <a:buNone/>
            </a:pPr>
            <a:r>
              <a:rPr lang="en" sz="2200" b="1">
                <a:solidFill>
                  <a:srgbClr val="000000"/>
                </a:solidFill>
              </a:rPr>
              <a:t>6.) Engaging your students.</a:t>
            </a:r>
          </a:p>
          <a:p>
            <a:endParaRPr lang="en" sz="2200" b="1">
              <a:solidFill>
                <a:srgbClr val="000000"/>
              </a:solidFill>
            </a:endParaRPr>
          </a:p>
        </p:txBody>
      </p:sp>
      <p:sp>
        <p:nvSpPr>
          <p:cNvPr id="234" name="Shape 234"/>
          <p:cNvSpPr/>
          <p:nvPr/>
        </p:nvSpPr>
        <p:spPr>
          <a:xfrm>
            <a:off x="1917700" y="2263775"/>
            <a:ext cx="5308599" cy="4076591"/>
          </a:xfrm>
          <a:prstGeom prst="rect">
            <a:avLst/>
          </a:prstGeom>
          <a:blipFill>
            <a:blip r:embed="rId3"/>
            <a:stretch>
              <a:fillRect/>
            </a:stretch>
          </a:blipFill>
        </p:spPr>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457200" y="166551"/>
            <a:ext cx="7315499" cy="1351799"/>
          </a:xfrm>
          <a:prstGeom prst="rect">
            <a:avLst/>
          </a:prstGeom>
        </p:spPr>
        <p:txBody>
          <a:bodyPr lIns="91425" tIns="91425" rIns="91425" bIns="91425" anchor="b" anchorCtr="0">
            <a:spAutoFit/>
          </a:bodyPr>
          <a:lstStyle/>
          <a:p>
            <a:pPr lvl="0">
              <a:buClr>
                <a:srgbClr val="000000"/>
              </a:buClr>
              <a:buSzPct val="25000"/>
              <a:buFont typeface="Arial"/>
              <a:buNone/>
            </a:pPr>
            <a:r>
              <a:rPr lang="en"/>
              <a:t>The "Pros' Continued...</a:t>
            </a:r>
          </a:p>
        </p:txBody>
      </p:sp>
      <p:sp>
        <p:nvSpPr>
          <p:cNvPr id="240" name="Shape 240"/>
          <p:cNvSpPr txBox="1">
            <a:spLocks noGrp="1"/>
          </p:cNvSpPr>
          <p:nvPr>
            <p:ph type="body" idx="1"/>
          </p:nvPr>
        </p:nvSpPr>
        <p:spPr>
          <a:xfrm>
            <a:off x="457200" y="1704688"/>
            <a:ext cx="8229600" cy="4840199"/>
          </a:xfrm>
          <a:prstGeom prst="rect">
            <a:avLst/>
          </a:prstGeom>
        </p:spPr>
        <p:txBody>
          <a:bodyPr lIns="91425" tIns="91425" rIns="91425" bIns="91425" anchor="t" anchorCtr="0">
            <a:spAutoFit/>
          </a:bodyPr>
          <a:lstStyle/>
          <a:p>
            <a:pPr lvl="0" rtl="0">
              <a:buClr>
                <a:srgbClr val="000000"/>
              </a:buClr>
              <a:buSzPct val="45833"/>
              <a:buFont typeface="Arial"/>
              <a:buNone/>
            </a:pPr>
            <a:r>
              <a:rPr lang="en" sz="2400" b="1">
                <a:solidFill>
                  <a:srgbClr val="252525"/>
                </a:solidFill>
              </a:rPr>
              <a:t>7.) The ability to share learning material.</a:t>
            </a:r>
          </a:p>
          <a:p>
            <a:endParaRPr lang="en" sz="2400" b="1">
              <a:solidFill>
                <a:srgbClr val="252525"/>
              </a:solidFill>
            </a:endParaRPr>
          </a:p>
          <a:p>
            <a:endParaRPr lang="en" sz="2400" b="1">
              <a:solidFill>
                <a:srgbClr val="252525"/>
              </a:solidFill>
            </a:endParaRPr>
          </a:p>
        </p:txBody>
      </p:sp>
      <p:sp>
        <p:nvSpPr>
          <p:cNvPr id="241" name="Shape 241"/>
          <p:cNvSpPr/>
          <p:nvPr/>
        </p:nvSpPr>
        <p:spPr>
          <a:xfrm>
            <a:off x="1749425" y="2416175"/>
            <a:ext cx="4397374" cy="3847703"/>
          </a:xfrm>
          <a:prstGeom prst="rect">
            <a:avLst/>
          </a:prstGeom>
          <a:blipFill>
            <a:blip r:embed="rId3"/>
            <a:stretch>
              <a:fillRect/>
            </a:stretch>
          </a:blipFill>
        </p:spPr>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457200" y="134801"/>
            <a:ext cx="7315499" cy="1351799"/>
          </a:xfrm>
          <a:prstGeom prst="rect">
            <a:avLst/>
          </a:prstGeom>
        </p:spPr>
        <p:txBody>
          <a:bodyPr lIns="91425" tIns="91425" rIns="91425" bIns="91425" anchor="b" anchorCtr="0">
            <a:spAutoFit/>
          </a:bodyPr>
          <a:lstStyle/>
          <a:p>
            <a:pPr lvl="0">
              <a:buClr>
                <a:srgbClr val="000000"/>
              </a:buClr>
              <a:buSzPct val="25000"/>
              <a:buFont typeface="Arial"/>
              <a:buNone/>
            </a:pPr>
            <a:r>
              <a:rPr lang="en"/>
              <a:t>The "Pros" Continued...</a:t>
            </a:r>
          </a:p>
        </p:txBody>
      </p:sp>
      <p:sp>
        <p:nvSpPr>
          <p:cNvPr id="247" name="Shape 247"/>
          <p:cNvSpPr txBox="1">
            <a:spLocks noGrp="1"/>
          </p:cNvSpPr>
          <p:nvPr>
            <p:ph type="body" idx="1"/>
          </p:nvPr>
        </p:nvSpPr>
        <p:spPr>
          <a:xfrm>
            <a:off x="457200" y="1704688"/>
            <a:ext cx="8229600" cy="4840199"/>
          </a:xfrm>
          <a:prstGeom prst="rect">
            <a:avLst/>
          </a:prstGeom>
        </p:spPr>
        <p:txBody>
          <a:bodyPr lIns="91425" tIns="91425" rIns="91425" bIns="91425" anchor="t" anchorCtr="0">
            <a:spAutoFit/>
          </a:bodyPr>
          <a:lstStyle/>
          <a:p>
            <a:pPr lvl="0" rtl="0">
              <a:buClr>
                <a:srgbClr val="000000"/>
              </a:buClr>
              <a:buSzPct val="45833"/>
              <a:buFont typeface="Arial"/>
              <a:buNone/>
            </a:pPr>
            <a:r>
              <a:rPr lang="en" sz="2400" b="1">
                <a:solidFill>
                  <a:srgbClr val="252525"/>
                </a:solidFill>
              </a:rPr>
              <a:t>8.) The potential to appeal to different learning styles.</a:t>
            </a:r>
          </a:p>
          <a:p>
            <a:endParaRPr lang="en" sz="2400" b="1">
              <a:solidFill>
                <a:srgbClr val="252525"/>
              </a:solidFill>
            </a:endParaRPr>
          </a:p>
        </p:txBody>
      </p:sp>
      <p:sp>
        <p:nvSpPr>
          <p:cNvPr id="248" name="Shape 248"/>
          <p:cNvSpPr/>
          <p:nvPr/>
        </p:nvSpPr>
        <p:spPr>
          <a:xfrm>
            <a:off x="1519387" y="2444750"/>
            <a:ext cx="5572125" cy="4179093"/>
          </a:xfrm>
          <a:prstGeom prst="rect">
            <a:avLst/>
          </a:prstGeom>
          <a:blipFill>
            <a:blip r:embed="rId3"/>
            <a:stretch>
              <a:fillRect/>
            </a:stretch>
          </a:blipFill>
        </p:spPr>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457200" y="134801"/>
            <a:ext cx="7315499" cy="1351799"/>
          </a:xfrm>
          <a:prstGeom prst="rect">
            <a:avLst/>
          </a:prstGeom>
        </p:spPr>
        <p:txBody>
          <a:bodyPr lIns="91425" tIns="91425" rIns="91425" bIns="91425" anchor="b" anchorCtr="0">
            <a:spAutoFit/>
          </a:bodyPr>
          <a:lstStyle/>
          <a:p>
            <a:pPr lvl="0">
              <a:buClr>
                <a:srgbClr val="000000"/>
              </a:buClr>
              <a:buSzPct val="25000"/>
              <a:buFont typeface="Arial"/>
              <a:buNone/>
            </a:pPr>
            <a:r>
              <a:rPr lang="en"/>
              <a:t>The "Pros' Continued...</a:t>
            </a:r>
          </a:p>
        </p:txBody>
      </p:sp>
      <p:sp>
        <p:nvSpPr>
          <p:cNvPr id="254" name="Shape 254"/>
          <p:cNvSpPr txBox="1">
            <a:spLocks noGrp="1"/>
          </p:cNvSpPr>
          <p:nvPr>
            <p:ph type="body" idx="1"/>
          </p:nvPr>
        </p:nvSpPr>
        <p:spPr>
          <a:xfrm>
            <a:off x="457200" y="1704688"/>
            <a:ext cx="8229600" cy="4840199"/>
          </a:xfrm>
          <a:prstGeom prst="rect">
            <a:avLst/>
          </a:prstGeom>
        </p:spPr>
        <p:txBody>
          <a:bodyPr lIns="91425" tIns="91425" rIns="91425" bIns="91425" anchor="t" anchorCtr="0">
            <a:spAutoFit/>
          </a:bodyPr>
          <a:lstStyle/>
          <a:p>
            <a:pPr lvl="0" rtl="0">
              <a:buClr>
                <a:srgbClr val="000000"/>
              </a:buClr>
              <a:buSzPct val="36666"/>
              <a:buFont typeface="Arial"/>
              <a:buNone/>
            </a:pPr>
            <a:r>
              <a:rPr lang="en" sz="3000" b="1">
                <a:solidFill>
                  <a:srgbClr val="252525"/>
                </a:solidFill>
              </a:rPr>
              <a:t>9.) Ease of access.</a:t>
            </a:r>
          </a:p>
          <a:p>
            <a:endParaRPr lang="en" sz="3000" b="1">
              <a:solidFill>
                <a:srgbClr val="252525"/>
              </a:solidFill>
            </a:endParaRPr>
          </a:p>
          <a:p>
            <a:endParaRPr lang="en" sz="3000" b="1">
              <a:solidFill>
                <a:srgbClr val="252525"/>
              </a:solidFill>
            </a:endParaRPr>
          </a:p>
          <a:p>
            <a:endParaRPr lang="en" sz="3000" b="1">
              <a:solidFill>
                <a:srgbClr val="252525"/>
              </a:solidFill>
            </a:endParaRPr>
          </a:p>
        </p:txBody>
      </p:sp>
      <p:sp>
        <p:nvSpPr>
          <p:cNvPr id="255" name="Shape 255"/>
          <p:cNvSpPr/>
          <p:nvPr/>
        </p:nvSpPr>
        <p:spPr>
          <a:xfrm>
            <a:off x="1327150" y="2279650"/>
            <a:ext cx="6350000" cy="4410434"/>
          </a:xfrm>
          <a:prstGeom prst="rect">
            <a:avLst/>
          </a:prstGeom>
          <a:blipFill>
            <a:blip r:embed="rId3"/>
            <a:stretch>
              <a:fillRect/>
            </a:stretch>
          </a:blipFill>
        </p:spPr>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457200" y="134801"/>
            <a:ext cx="7315499" cy="1351799"/>
          </a:xfrm>
          <a:prstGeom prst="rect">
            <a:avLst/>
          </a:prstGeom>
        </p:spPr>
        <p:txBody>
          <a:bodyPr lIns="91425" tIns="91425" rIns="91425" bIns="91425" anchor="b" anchorCtr="0">
            <a:spAutoFit/>
          </a:bodyPr>
          <a:lstStyle/>
          <a:p>
            <a:pPr lvl="0">
              <a:buClr>
                <a:srgbClr val="000000"/>
              </a:buClr>
              <a:buSzPct val="25000"/>
              <a:buFont typeface="Arial"/>
              <a:buNone/>
            </a:pPr>
            <a:r>
              <a:rPr lang="en"/>
              <a:t>The "Pros" Continued...</a:t>
            </a:r>
          </a:p>
        </p:txBody>
      </p:sp>
      <p:sp>
        <p:nvSpPr>
          <p:cNvPr id="261" name="Shape 261"/>
          <p:cNvSpPr txBox="1">
            <a:spLocks noGrp="1"/>
          </p:cNvSpPr>
          <p:nvPr>
            <p:ph type="body" idx="1"/>
          </p:nvPr>
        </p:nvSpPr>
        <p:spPr>
          <a:xfrm>
            <a:off x="457200" y="1704688"/>
            <a:ext cx="8229600" cy="4840199"/>
          </a:xfrm>
          <a:prstGeom prst="rect">
            <a:avLst/>
          </a:prstGeom>
        </p:spPr>
        <p:txBody>
          <a:bodyPr lIns="91425" tIns="91425" rIns="91425" bIns="91425" anchor="t" anchorCtr="0">
            <a:spAutoFit/>
          </a:bodyPr>
          <a:lstStyle/>
          <a:p>
            <a:pPr lvl="0" rtl="0">
              <a:buClr>
                <a:srgbClr val="000000"/>
              </a:buClr>
              <a:buSzPct val="36666"/>
              <a:buFont typeface="Arial"/>
              <a:buNone/>
            </a:pPr>
            <a:r>
              <a:rPr lang="en" sz="3000" b="1">
                <a:solidFill>
                  <a:srgbClr val="252525"/>
                </a:solidFill>
              </a:rPr>
              <a:t>10.) Assisting shy students.</a:t>
            </a:r>
          </a:p>
          <a:p>
            <a:endParaRPr lang="en" sz="3000" b="1">
              <a:solidFill>
                <a:srgbClr val="252525"/>
              </a:solidFill>
            </a:endParaRPr>
          </a:p>
        </p:txBody>
      </p:sp>
      <p:sp>
        <p:nvSpPr>
          <p:cNvPr id="262" name="Shape 262"/>
          <p:cNvSpPr/>
          <p:nvPr/>
        </p:nvSpPr>
        <p:spPr>
          <a:xfrm>
            <a:off x="1279525" y="2438400"/>
            <a:ext cx="6000750" cy="4000500"/>
          </a:xfrm>
          <a:prstGeom prst="rect">
            <a:avLst/>
          </a:prstGeom>
          <a:blipFill>
            <a:blip r:embed="rId3"/>
            <a:stretch>
              <a:fillRect/>
            </a:stretch>
          </a:blipFill>
        </p:spPr>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457200" y="134801"/>
            <a:ext cx="7315499" cy="1351799"/>
          </a:xfrm>
          <a:prstGeom prst="rect">
            <a:avLst/>
          </a:prstGeom>
        </p:spPr>
        <p:txBody>
          <a:bodyPr lIns="91425" tIns="91425" rIns="91425" bIns="91425" anchor="b" anchorCtr="0">
            <a:spAutoFit/>
          </a:bodyPr>
          <a:lstStyle/>
          <a:p>
            <a:pPr lvl="0">
              <a:buClr>
                <a:srgbClr val="000000"/>
              </a:buClr>
              <a:buSzPct val="36666"/>
              <a:buFont typeface="Arial"/>
              <a:buNone/>
            </a:pPr>
            <a:r>
              <a:rPr lang="en" sz="3000">
                <a:solidFill>
                  <a:srgbClr val="B7B7B7"/>
                </a:solidFill>
              </a:rPr>
              <a:t>The "Cons" of Using Social Media as a learning tool in the Classroom</a:t>
            </a:r>
          </a:p>
        </p:txBody>
      </p:sp>
      <p:sp>
        <p:nvSpPr>
          <p:cNvPr id="268" name="Shape 268"/>
          <p:cNvSpPr txBox="1">
            <a:spLocks noGrp="1"/>
          </p:cNvSpPr>
          <p:nvPr>
            <p:ph type="body" idx="1"/>
          </p:nvPr>
        </p:nvSpPr>
        <p:spPr>
          <a:xfrm>
            <a:off x="457200" y="1704688"/>
            <a:ext cx="8229600" cy="4840199"/>
          </a:xfrm>
          <a:prstGeom prst="rect">
            <a:avLst/>
          </a:prstGeom>
        </p:spPr>
        <p:txBody>
          <a:bodyPr lIns="91425" tIns="91425" rIns="91425" bIns="91425" anchor="t" anchorCtr="0">
            <a:spAutoFit/>
          </a:bodyPr>
          <a:lstStyle/>
          <a:p>
            <a:pPr lvl="0" rtl="0">
              <a:lnSpc>
                <a:spcPct val="115000"/>
              </a:lnSpc>
              <a:buClr>
                <a:srgbClr val="000000"/>
              </a:buClr>
              <a:buSzPct val="40740"/>
              <a:buFont typeface="Arial"/>
              <a:buNone/>
            </a:pPr>
            <a:r>
              <a:rPr lang="en" sz="2700" b="1">
                <a:solidFill>
                  <a:srgbClr val="000000"/>
                </a:solidFill>
              </a:rPr>
              <a:t>1) Distractions</a:t>
            </a:r>
          </a:p>
          <a:p>
            <a:endParaRPr lang="en" sz="2700" b="1">
              <a:solidFill>
                <a:srgbClr val="000000"/>
              </a:solidFill>
            </a:endParaRPr>
          </a:p>
          <a:p>
            <a:endParaRPr lang="en" sz="2700" b="1">
              <a:solidFill>
                <a:srgbClr val="000000"/>
              </a:solidFill>
            </a:endParaRPr>
          </a:p>
          <a:p>
            <a:endParaRPr lang="en" sz="2700" b="1">
              <a:solidFill>
                <a:srgbClr val="000000"/>
              </a:solidFill>
            </a:endParaRPr>
          </a:p>
          <a:p>
            <a:endParaRPr lang="en" sz="2700" b="1">
              <a:solidFill>
                <a:srgbClr val="000000"/>
              </a:solidFill>
            </a:endParaRPr>
          </a:p>
          <a:p>
            <a:endParaRPr lang="en" sz="2700" b="1">
              <a:solidFill>
                <a:srgbClr val="000000"/>
              </a:solidFill>
            </a:endParaRPr>
          </a:p>
          <a:p>
            <a:endParaRPr lang="en" sz="2700" b="1">
              <a:solidFill>
                <a:srgbClr val="000000"/>
              </a:solidFill>
            </a:endParaRPr>
          </a:p>
          <a:p>
            <a:endParaRPr lang="en" sz="2700" b="1">
              <a:solidFill>
                <a:srgbClr val="000000"/>
              </a:solidFill>
            </a:endParaRPr>
          </a:p>
          <a:p>
            <a:endParaRPr lang="en" sz="2700" b="1">
              <a:solidFill>
                <a:srgbClr val="000000"/>
              </a:solidFill>
            </a:endParaRPr>
          </a:p>
          <a:p>
            <a:endParaRPr lang="en" sz="2700" b="1">
              <a:solidFill>
                <a:srgbClr val="000000"/>
              </a:solidFill>
            </a:endParaRPr>
          </a:p>
          <a:p>
            <a:endParaRPr lang="en" sz="2700" b="1">
              <a:solidFill>
                <a:srgbClr val="000000"/>
              </a:solidFill>
            </a:endParaRPr>
          </a:p>
          <a:p>
            <a:endParaRPr lang="en" sz="2700" b="1">
              <a:solidFill>
                <a:srgbClr val="000000"/>
              </a:solidFill>
            </a:endParaRPr>
          </a:p>
          <a:p>
            <a:endParaRPr lang="en" sz="2700" b="1">
              <a:solidFill>
                <a:srgbClr val="000000"/>
              </a:solidFill>
            </a:endParaRPr>
          </a:p>
        </p:txBody>
      </p:sp>
      <p:sp>
        <p:nvSpPr>
          <p:cNvPr id="269" name="Shape 269"/>
          <p:cNvSpPr/>
          <p:nvPr/>
        </p:nvSpPr>
        <p:spPr>
          <a:xfrm>
            <a:off x="1121173" y="2322175"/>
            <a:ext cx="6812107" cy="4183180"/>
          </a:xfrm>
          <a:prstGeom prst="rect">
            <a:avLst/>
          </a:prstGeom>
          <a:blipFill>
            <a:blip r:embed="rId3"/>
            <a:stretch>
              <a:fillRect/>
            </a:stretch>
          </a:blipFill>
          <a:ln>
            <a:noFill/>
          </a:ln>
        </p:spPr>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457200" y="134801"/>
            <a:ext cx="7315499" cy="1351799"/>
          </a:xfrm>
          <a:prstGeom prst="rect">
            <a:avLst/>
          </a:prstGeom>
        </p:spPr>
        <p:txBody>
          <a:bodyPr lIns="91425" tIns="91425" rIns="91425" bIns="91425" anchor="b" anchorCtr="0">
            <a:spAutoFit/>
          </a:bodyPr>
          <a:lstStyle/>
          <a:p>
            <a:pPr lvl="0">
              <a:buClr>
                <a:srgbClr val="000000"/>
              </a:buClr>
              <a:buSzPct val="25000"/>
              <a:buFont typeface="Arial"/>
              <a:buNone/>
            </a:pPr>
            <a:r>
              <a:rPr lang="en"/>
              <a:t>"Cons" Continued</a:t>
            </a:r>
          </a:p>
        </p:txBody>
      </p:sp>
      <p:sp>
        <p:nvSpPr>
          <p:cNvPr id="275" name="Shape 275"/>
          <p:cNvSpPr txBox="1">
            <a:spLocks noGrp="1"/>
          </p:cNvSpPr>
          <p:nvPr>
            <p:ph type="body" idx="1"/>
          </p:nvPr>
        </p:nvSpPr>
        <p:spPr>
          <a:xfrm>
            <a:off x="457200" y="1704688"/>
            <a:ext cx="8229600" cy="4840199"/>
          </a:xfrm>
          <a:prstGeom prst="rect">
            <a:avLst/>
          </a:prstGeom>
        </p:spPr>
        <p:txBody>
          <a:bodyPr lIns="91425" tIns="91425" rIns="91425" bIns="91425" anchor="t" anchorCtr="0">
            <a:spAutoFit/>
          </a:bodyPr>
          <a:lstStyle/>
          <a:p>
            <a:pPr lvl="0" rtl="0">
              <a:buClr>
                <a:srgbClr val="000000"/>
              </a:buClr>
              <a:buSzPct val="40740"/>
              <a:buFont typeface="Arial"/>
              <a:buNone/>
            </a:pPr>
            <a:r>
              <a:rPr lang="en" sz="2700" b="1">
                <a:solidFill>
                  <a:srgbClr val="000000"/>
                </a:solidFill>
              </a:rPr>
              <a:t>2) Cyberbullying</a:t>
            </a:r>
          </a:p>
          <a:p>
            <a:endParaRPr lang="en" sz="2700" b="1">
              <a:solidFill>
                <a:srgbClr val="000000"/>
              </a:solidFill>
            </a:endParaRPr>
          </a:p>
        </p:txBody>
      </p:sp>
      <p:sp>
        <p:nvSpPr>
          <p:cNvPr id="276" name="Shape 276"/>
          <p:cNvSpPr/>
          <p:nvPr/>
        </p:nvSpPr>
        <p:spPr>
          <a:xfrm>
            <a:off x="1073740" y="2290362"/>
            <a:ext cx="6745810" cy="4061778"/>
          </a:xfrm>
          <a:prstGeom prst="rect">
            <a:avLst/>
          </a:prstGeom>
          <a:blipFill>
            <a:blip r:embed="rId3"/>
            <a:stretch>
              <a:fillRect/>
            </a:stretch>
          </a:blipFill>
          <a:ln>
            <a:noFill/>
          </a:ln>
        </p:spPr>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457200" y="134801"/>
            <a:ext cx="7315499" cy="1351799"/>
          </a:xfrm>
          <a:prstGeom prst="rect">
            <a:avLst/>
          </a:prstGeom>
        </p:spPr>
        <p:txBody>
          <a:bodyPr lIns="91425" tIns="91425" rIns="91425" bIns="91425" anchor="b" anchorCtr="0">
            <a:spAutoFit/>
          </a:bodyPr>
          <a:lstStyle/>
          <a:p>
            <a:pPr lvl="0">
              <a:buClr>
                <a:srgbClr val="000000"/>
              </a:buClr>
              <a:buSzPct val="25000"/>
              <a:buFont typeface="Arial"/>
              <a:buNone/>
            </a:pPr>
            <a:r>
              <a:rPr lang="en"/>
              <a:t>"Cons" Continued</a:t>
            </a:r>
          </a:p>
        </p:txBody>
      </p:sp>
      <p:sp>
        <p:nvSpPr>
          <p:cNvPr id="282" name="Shape 282"/>
          <p:cNvSpPr txBox="1">
            <a:spLocks noGrp="1"/>
          </p:cNvSpPr>
          <p:nvPr>
            <p:ph type="body" idx="1"/>
          </p:nvPr>
        </p:nvSpPr>
        <p:spPr>
          <a:xfrm>
            <a:off x="457200" y="1704688"/>
            <a:ext cx="8229600" cy="4840199"/>
          </a:xfrm>
          <a:prstGeom prst="rect">
            <a:avLst/>
          </a:prstGeom>
        </p:spPr>
        <p:txBody>
          <a:bodyPr lIns="91425" tIns="91425" rIns="91425" bIns="91425" anchor="t" anchorCtr="0">
            <a:spAutoFit/>
          </a:bodyPr>
          <a:lstStyle/>
          <a:p>
            <a:pPr lvl="0" rtl="0">
              <a:lnSpc>
                <a:spcPct val="115000"/>
              </a:lnSpc>
              <a:buClr>
                <a:srgbClr val="000000"/>
              </a:buClr>
              <a:buSzPct val="45833"/>
              <a:buFont typeface="Arial"/>
              <a:buNone/>
            </a:pPr>
            <a:r>
              <a:rPr lang="en" sz="2400" b="1">
                <a:solidFill>
                  <a:srgbClr val="000000"/>
                </a:solidFill>
              </a:rPr>
              <a:t>3) Limiting face-to-face communication</a:t>
            </a:r>
          </a:p>
          <a:p>
            <a:endParaRPr lang="en" sz="2400" b="1">
              <a:solidFill>
                <a:srgbClr val="000000"/>
              </a:solidFill>
            </a:endParaRPr>
          </a:p>
          <a:p>
            <a:endParaRPr lang="en" sz="2400" b="1">
              <a:solidFill>
                <a:srgbClr val="000000"/>
              </a:solidFill>
            </a:endParaRPr>
          </a:p>
          <a:p>
            <a:endParaRPr lang="en" sz="2400" b="1">
              <a:solidFill>
                <a:srgbClr val="000000"/>
              </a:solidFill>
            </a:endParaRPr>
          </a:p>
          <a:p>
            <a:endParaRPr lang="en" sz="2400" b="1">
              <a:solidFill>
                <a:srgbClr val="000000"/>
              </a:solidFill>
            </a:endParaRPr>
          </a:p>
          <a:p>
            <a:endParaRPr lang="en" sz="2400" b="1">
              <a:solidFill>
                <a:srgbClr val="000000"/>
              </a:solidFill>
            </a:endParaRPr>
          </a:p>
          <a:p>
            <a:endParaRPr lang="en" sz="2400" b="1">
              <a:solidFill>
                <a:srgbClr val="000000"/>
              </a:solidFill>
            </a:endParaRPr>
          </a:p>
          <a:p>
            <a:endParaRPr lang="en" sz="2400" b="1">
              <a:solidFill>
                <a:srgbClr val="000000"/>
              </a:solidFill>
            </a:endParaRPr>
          </a:p>
          <a:p>
            <a:endParaRPr lang="en" sz="2400" b="1">
              <a:solidFill>
                <a:srgbClr val="000000"/>
              </a:solidFill>
            </a:endParaRPr>
          </a:p>
        </p:txBody>
      </p:sp>
      <p:sp>
        <p:nvSpPr>
          <p:cNvPr id="283" name="Shape 283"/>
          <p:cNvSpPr/>
          <p:nvPr/>
        </p:nvSpPr>
        <p:spPr>
          <a:xfrm>
            <a:off x="1012445" y="2275487"/>
            <a:ext cx="6904251" cy="4147624"/>
          </a:xfrm>
          <a:prstGeom prst="rect">
            <a:avLst/>
          </a:prstGeom>
          <a:blipFill>
            <a:blip r:embed="rId3"/>
            <a:stretch>
              <a:fillRect/>
            </a:stretch>
          </a:blipFill>
          <a:ln>
            <a:noFill/>
          </a:ln>
        </p:spPr>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57200" y="134801"/>
            <a:ext cx="7315499" cy="1351799"/>
          </a:xfrm>
          <a:prstGeom prst="rect">
            <a:avLst/>
          </a:prstGeom>
        </p:spPr>
        <p:txBody>
          <a:bodyPr lIns="91425" tIns="91425" rIns="91425" bIns="91425" anchor="b" anchorCtr="0">
            <a:spAutoFit/>
          </a:bodyPr>
          <a:lstStyle/>
          <a:p>
            <a:endParaRPr/>
          </a:p>
        </p:txBody>
      </p:sp>
      <p:sp>
        <p:nvSpPr>
          <p:cNvPr id="165" name="Shape 165"/>
          <p:cNvSpPr txBox="1">
            <a:spLocks noGrp="1"/>
          </p:cNvSpPr>
          <p:nvPr>
            <p:ph type="body" idx="1"/>
          </p:nvPr>
        </p:nvSpPr>
        <p:spPr>
          <a:xfrm>
            <a:off x="457200" y="1704688"/>
            <a:ext cx="8229600" cy="4840199"/>
          </a:xfrm>
          <a:prstGeom prst="rect">
            <a:avLst/>
          </a:prstGeom>
        </p:spPr>
        <p:txBody>
          <a:bodyPr lIns="91425" tIns="91425" rIns="91425" bIns="91425" anchor="t" anchorCtr="0">
            <a:spAutoFit/>
          </a:bodyPr>
          <a:lstStyle/>
          <a:p>
            <a:endParaRPr/>
          </a:p>
        </p:txBody>
      </p:sp>
      <p:sp>
        <p:nvSpPr>
          <p:cNvPr id="166" name="Shape 166"/>
          <p:cNvSpPr/>
          <p:nvPr/>
        </p:nvSpPr>
        <p:spPr>
          <a:xfrm>
            <a:off x="457200" y="1713692"/>
            <a:ext cx="7715249" cy="4822190"/>
          </a:xfrm>
          <a:prstGeom prst="rect">
            <a:avLst/>
          </a:prstGeom>
          <a:blipFill>
            <a:blip r:embed="rId3"/>
            <a:stretch>
              <a:fillRect/>
            </a:stretch>
          </a:blipFill>
        </p:spPr>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457200" y="134801"/>
            <a:ext cx="7315499" cy="1351799"/>
          </a:xfrm>
          <a:prstGeom prst="rect">
            <a:avLst/>
          </a:prstGeom>
        </p:spPr>
        <p:txBody>
          <a:bodyPr lIns="91425" tIns="91425" rIns="91425" bIns="91425" anchor="b" anchorCtr="0">
            <a:spAutoFit/>
          </a:bodyPr>
          <a:lstStyle/>
          <a:p>
            <a:pPr lvl="0">
              <a:buClr>
                <a:srgbClr val="000000"/>
              </a:buClr>
              <a:buSzPct val="25000"/>
              <a:buFont typeface="Arial"/>
              <a:buNone/>
            </a:pPr>
            <a:r>
              <a:rPr lang="en"/>
              <a:t>"Cons" Continued</a:t>
            </a:r>
          </a:p>
        </p:txBody>
      </p:sp>
      <p:sp>
        <p:nvSpPr>
          <p:cNvPr id="289" name="Shape 289"/>
          <p:cNvSpPr txBox="1">
            <a:spLocks noGrp="1"/>
          </p:cNvSpPr>
          <p:nvPr>
            <p:ph type="body" idx="1"/>
          </p:nvPr>
        </p:nvSpPr>
        <p:spPr>
          <a:xfrm>
            <a:off x="457200" y="1704688"/>
            <a:ext cx="8229600" cy="4840199"/>
          </a:xfrm>
          <a:prstGeom prst="rect">
            <a:avLst/>
          </a:prstGeom>
        </p:spPr>
        <p:txBody>
          <a:bodyPr lIns="91425" tIns="91425" rIns="91425" bIns="91425" anchor="t" anchorCtr="0">
            <a:spAutoFit/>
          </a:bodyPr>
          <a:lstStyle/>
          <a:p>
            <a:pPr lvl="0">
              <a:buClr>
                <a:srgbClr val="000000"/>
              </a:buClr>
              <a:buSzPct val="45833"/>
              <a:buFont typeface="Arial"/>
              <a:buNone/>
            </a:pPr>
            <a:r>
              <a:rPr lang="en" sz="2400" b="1">
                <a:solidFill>
                  <a:srgbClr val="000000"/>
                </a:solidFill>
              </a:rPr>
              <a:t>4) Continual social media change</a:t>
            </a:r>
          </a:p>
        </p:txBody>
      </p:sp>
      <p:sp>
        <p:nvSpPr>
          <p:cNvPr id="290" name="Shape 290"/>
          <p:cNvSpPr/>
          <p:nvPr/>
        </p:nvSpPr>
        <p:spPr>
          <a:xfrm>
            <a:off x="2814637" y="2258638"/>
            <a:ext cx="3514725" cy="4286250"/>
          </a:xfrm>
          <a:prstGeom prst="rect">
            <a:avLst/>
          </a:prstGeom>
          <a:blipFill>
            <a:blip r:embed="rId3"/>
            <a:stretch>
              <a:fillRect/>
            </a:stretch>
          </a:blipFill>
          <a:ln>
            <a:noFill/>
          </a:ln>
        </p:spPr>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457200" y="134801"/>
            <a:ext cx="7315499" cy="1351799"/>
          </a:xfrm>
          <a:prstGeom prst="rect">
            <a:avLst/>
          </a:prstGeom>
        </p:spPr>
        <p:txBody>
          <a:bodyPr lIns="91425" tIns="91425" rIns="91425" bIns="91425" anchor="b" anchorCtr="0">
            <a:spAutoFit/>
          </a:bodyPr>
          <a:lstStyle/>
          <a:p>
            <a:pPr lvl="0">
              <a:buClr>
                <a:srgbClr val="000000"/>
              </a:buClr>
              <a:buSzPct val="25000"/>
              <a:buFont typeface="Arial"/>
              <a:buNone/>
            </a:pPr>
            <a:r>
              <a:rPr lang="en"/>
              <a:t>"Cons" Continued</a:t>
            </a:r>
          </a:p>
        </p:txBody>
      </p:sp>
      <p:sp>
        <p:nvSpPr>
          <p:cNvPr id="296" name="Shape 296"/>
          <p:cNvSpPr txBox="1">
            <a:spLocks noGrp="1"/>
          </p:cNvSpPr>
          <p:nvPr>
            <p:ph type="body" idx="1"/>
          </p:nvPr>
        </p:nvSpPr>
        <p:spPr>
          <a:xfrm>
            <a:off x="457200" y="1704688"/>
            <a:ext cx="8229600" cy="4840199"/>
          </a:xfrm>
          <a:prstGeom prst="rect">
            <a:avLst/>
          </a:prstGeom>
        </p:spPr>
        <p:txBody>
          <a:bodyPr lIns="91425" tIns="91425" rIns="91425" bIns="91425" anchor="t" anchorCtr="0">
            <a:spAutoFit/>
          </a:bodyPr>
          <a:lstStyle/>
          <a:p>
            <a:pPr lvl="0" rtl="0">
              <a:lnSpc>
                <a:spcPct val="115000"/>
              </a:lnSpc>
              <a:buClr>
                <a:srgbClr val="000000"/>
              </a:buClr>
              <a:buSzPct val="45833"/>
              <a:buFont typeface="Arial"/>
              <a:buNone/>
            </a:pPr>
            <a:r>
              <a:rPr lang="en" sz="2400" b="1">
                <a:solidFill>
                  <a:srgbClr val="000000"/>
                </a:solidFill>
              </a:rPr>
              <a:t>5) Controlling device use in class</a:t>
            </a:r>
          </a:p>
          <a:p>
            <a:endParaRPr lang="en" sz="2400" b="1">
              <a:solidFill>
                <a:srgbClr val="000000"/>
              </a:solidFill>
            </a:endParaRPr>
          </a:p>
          <a:p>
            <a:endParaRPr lang="en" sz="2400" b="1">
              <a:solidFill>
                <a:srgbClr val="000000"/>
              </a:solidFill>
            </a:endParaRPr>
          </a:p>
          <a:p>
            <a:endParaRPr lang="en" sz="2400" b="1">
              <a:solidFill>
                <a:srgbClr val="000000"/>
              </a:solidFill>
            </a:endParaRPr>
          </a:p>
          <a:p>
            <a:endParaRPr lang="en" sz="2400" b="1">
              <a:solidFill>
                <a:srgbClr val="000000"/>
              </a:solidFill>
            </a:endParaRPr>
          </a:p>
          <a:p>
            <a:endParaRPr lang="en" sz="2400" b="1">
              <a:solidFill>
                <a:srgbClr val="000000"/>
              </a:solidFill>
            </a:endParaRPr>
          </a:p>
          <a:p>
            <a:endParaRPr lang="en" sz="2400" b="1">
              <a:solidFill>
                <a:srgbClr val="000000"/>
              </a:solidFill>
            </a:endParaRPr>
          </a:p>
          <a:p>
            <a:endParaRPr lang="en" sz="2400" b="1">
              <a:solidFill>
                <a:srgbClr val="000000"/>
              </a:solidFill>
            </a:endParaRPr>
          </a:p>
          <a:p>
            <a:endParaRPr lang="en" sz="2400" b="1">
              <a:solidFill>
                <a:srgbClr val="000000"/>
              </a:solidFill>
            </a:endParaRPr>
          </a:p>
        </p:txBody>
      </p:sp>
      <p:sp>
        <p:nvSpPr>
          <p:cNvPr id="297" name="Shape 297"/>
          <p:cNvSpPr/>
          <p:nvPr/>
        </p:nvSpPr>
        <p:spPr>
          <a:xfrm>
            <a:off x="984576" y="2401025"/>
            <a:ext cx="7067405" cy="3832564"/>
          </a:xfrm>
          <a:prstGeom prst="rect">
            <a:avLst/>
          </a:prstGeom>
          <a:blipFill>
            <a:blip r:embed="rId3"/>
            <a:stretch>
              <a:fillRect/>
            </a:stretch>
          </a:blipFill>
          <a:ln>
            <a:noFill/>
          </a:ln>
        </p:spPr>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457200" y="134801"/>
            <a:ext cx="7315499" cy="1351799"/>
          </a:xfrm>
          <a:prstGeom prst="rect">
            <a:avLst/>
          </a:prstGeom>
        </p:spPr>
        <p:txBody>
          <a:bodyPr lIns="91425" tIns="91425" rIns="91425" bIns="91425" anchor="b" anchorCtr="0">
            <a:spAutoFit/>
          </a:bodyPr>
          <a:lstStyle/>
          <a:p>
            <a:pPr lvl="0">
              <a:buClr>
                <a:srgbClr val="000000"/>
              </a:buClr>
              <a:buSzPct val="25000"/>
              <a:buFont typeface="Arial"/>
              <a:buNone/>
            </a:pPr>
            <a:r>
              <a:rPr lang="en"/>
              <a:t>"Cons" Continued</a:t>
            </a:r>
          </a:p>
        </p:txBody>
      </p:sp>
      <p:sp>
        <p:nvSpPr>
          <p:cNvPr id="303" name="Shape 303"/>
          <p:cNvSpPr txBox="1">
            <a:spLocks noGrp="1"/>
          </p:cNvSpPr>
          <p:nvPr>
            <p:ph type="body" idx="1"/>
          </p:nvPr>
        </p:nvSpPr>
        <p:spPr>
          <a:xfrm>
            <a:off x="457200" y="1704688"/>
            <a:ext cx="8229600" cy="4840199"/>
          </a:xfrm>
          <a:prstGeom prst="rect">
            <a:avLst/>
          </a:prstGeom>
        </p:spPr>
        <p:txBody>
          <a:bodyPr lIns="91425" tIns="91425" rIns="91425" bIns="91425" anchor="t" anchorCtr="0">
            <a:spAutoFit/>
          </a:bodyPr>
          <a:lstStyle/>
          <a:p>
            <a:pPr lvl="0" rtl="0">
              <a:buClr>
                <a:srgbClr val="000000"/>
              </a:buClr>
              <a:buSzPct val="45833"/>
              <a:buFont typeface="Arial"/>
              <a:buNone/>
            </a:pPr>
            <a:r>
              <a:rPr lang="en" sz="2400" b="1">
                <a:solidFill>
                  <a:srgbClr val="000000"/>
                </a:solidFill>
              </a:rPr>
              <a:t>6) BYOD = Division of Social Class?</a:t>
            </a:r>
          </a:p>
          <a:p>
            <a:endParaRPr lang="en" sz="2400" b="1">
              <a:solidFill>
                <a:srgbClr val="000000"/>
              </a:solidFill>
            </a:endParaRPr>
          </a:p>
          <a:p>
            <a:endParaRPr lang="en" sz="2400" b="1">
              <a:solidFill>
                <a:srgbClr val="000000"/>
              </a:solidFill>
            </a:endParaRPr>
          </a:p>
        </p:txBody>
      </p:sp>
      <p:sp>
        <p:nvSpPr>
          <p:cNvPr id="304" name="Shape 304"/>
          <p:cNvSpPr/>
          <p:nvPr/>
        </p:nvSpPr>
        <p:spPr>
          <a:xfrm>
            <a:off x="389863" y="2297237"/>
            <a:ext cx="8030189" cy="3910886"/>
          </a:xfrm>
          <a:prstGeom prst="rect">
            <a:avLst/>
          </a:prstGeom>
          <a:blipFill>
            <a:blip r:embed="rId3"/>
            <a:stretch>
              <a:fillRect/>
            </a:stretch>
          </a:blipFill>
          <a:ln>
            <a:noFill/>
          </a:ln>
        </p:spPr>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457200" y="134801"/>
            <a:ext cx="7315499" cy="1351799"/>
          </a:xfrm>
          <a:prstGeom prst="rect">
            <a:avLst/>
          </a:prstGeom>
        </p:spPr>
        <p:txBody>
          <a:bodyPr lIns="91425" tIns="91425" rIns="91425" bIns="91425" anchor="b" anchorCtr="0">
            <a:spAutoFit/>
          </a:bodyPr>
          <a:lstStyle/>
          <a:p>
            <a:pPr lvl="0">
              <a:buClr>
                <a:srgbClr val="000000"/>
              </a:buClr>
              <a:buSzPct val="25000"/>
              <a:buFont typeface="Arial"/>
              <a:buNone/>
            </a:pPr>
            <a:r>
              <a:rPr lang="en"/>
              <a:t>HOWEVER...</a:t>
            </a:r>
          </a:p>
        </p:txBody>
      </p:sp>
      <p:sp>
        <p:nvSpPr>
          <p:cNvPr id="310" name="Shape 310"/>
          <p:cNvSpPr txBox="1">
            <a:spLocks noGrp="1"/>
          </p:cNvSpPr>
          <p:nvPr>
            <p:ph type="body" idx="1"/>
          </p:nvPr>
        </p:nvSpPr>
        <p:spPr>
          <a:xfrm>
            <a:off x="457200" y="1704688"/>
            <a:ext cx="8229600" cy="4840199"/>
          </a:xfrm>
          <a:prstGeom prst="rect">
            <a:avLst/>
          </a:prstGeom>
        </p:spPr>
        <p:txBody>
          <a:bodyPr lIns="91425" tIns="91425" rIns="91425" bIns="91425" anchor="t" anchorCtr="0">
            <a:spAutoFit/>
          </a:bodyPr>
          <a:lstStyle/>
          <a:p>
            <a:pPr lvl="0" rtl="0">
              <a:lnSpc>
                <a:spcPct val="115000"/>
              </a:lnSpc>
              <a:buClr>
                <a:srgbClr val="000000"/>
              </a:buClr>
              <a:buSzPct val="34375"/>
              <a:buFont typeface="Arial"/>
              <a:buNone/>
            </a:pPr>
            <a:r>
              <a:rPr lang="en" sz="3200">
                <a:solidFill>
                  <a:srgbClr val="000000"/>
                </a:solidFill>
              </a:rPr>
              <a:t>http://www.youtube.com/watch?v=3zKdPOHhNfY</a:t>
            </a:r>
          </a:p>
          <a:p>
            <a:endParaRPr lang="en" sz="3200">
              <a:solidFill>
                <a:srgbClr val="000000"/>
              </a:solidFill>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457200" y="134801"/>
            <a:ext cx="7315499" cy="1351799"/>
          </a:xfrm>
          <a:prstGeom prst="rect">
            <a:avLst/>
          </a:prstGeom>
        </p:spPr>
        <p:txBody>
          <a:bodyPr lIns="91425" tIns="91425" rIns="91425" bIns="91425" anchor="b" anchorCtr="0">
            <a:spAutoFit/>
          </a:bodyPr>
          <a:lstStyle/>
          <a:p>
            <a:pPr>
              <a:buNone/>
            </a:pPr>
            <a:r>
              <a:rPr lang="en"/>
              <a:t>Blogging in the Classroom</a:t>
            </a:r>
          </a:p>
        </p:txBody>
      </p:sp>
      <p:sp>
        <p:nvSpPr>
          <p:cNvPr id="316" name="Shape 316"/>
          <p:cNvSpPr txBox="1">
            <a:spLocks noGrp="1"/>
          </p:cNvSpPr>
          <p:nvPr>
            <p:ph type="body" idx="1"/>
          </p:nvPr>
        </p:nvSpPr>
        <p:spPr>
          <a:xfrm>
            <a:off x="457200" y="1704688"/>
            <a:ext cx="8229600" cy="4840199"/>
          </a:xfrm>
          <a:prstGeom prst="rect">
            <a:avLst/>
          </a:prstGeom>
        </p:spPr>
        <p:txBody>
          <a:bodyPr lIns="91425" tIns="91425" rIns="91425" bIns="91425" anchor="t" anchorCtr="0">
            <a:spAutoFit/>
          </a:bodyPr>
          <a:lstStyle/>
          <a:p>
            <a:pPr marL="457200" lvl="0" indent="-381000" rtl="0">
              <a:buClr>
                <a:schemeClr val="dk2"/>
              </a:buClr>
              <a:buSzPct val="166666"/>
              <a:buFont typeface="Arial"/>
              <a:buChar char="•"/>
            </a:pPr>
            <a:r>
              <a:rPr lang="en" sz="2400"/>
              <a:t>Quick Poll: "Does anyone currently use a class blog in their classroom?"</a:t>
            </a:r>
          </a:p>
          <a:p>
            <a:pPr marL="457200" lvl="0" indent="-381000" rtl="0">
              <a:buClr>
                <a:schemeClr val="dk2"/>
              </a:buClr>
              <a:buSzPct val="166666"/>
              <a:buFont typeface="Arial"/>
              <a:buChar char="•"/>
            </a:pPr>
            <a:r>
              <a:rPr lang="en" sz="2400"/>
              <a:t>Discussion: Why or Why Not?</a:t>
            </a:r>
          </a:p>
          <a:p>
            <a:endParaRPr lang="en" sz="2400"/>
          </a:p>
          <a:p>
            <a:pPr lvl="0" rtl="0">
              <a:buNone/>
            </a:pPr>
            <a:r>
              <a:rPr lang="en" sz="2400"/>
              <a:t>So what is a Blog? (in case you didn't already know...)</a:t>
            </a:r>
          </a:p>
          <a:p>
            <a:pPr marL="457200" lvl="0" indent="-381000" rtl="0">
              <a:buClr>
                <a:schemeClr val="dk2"/>
              </a:buClr>
              <a:buSzPct val="166666"/>
              <a:buFont typeface="Arial"/>
              <a:buChar char="•"/>
            </a:pPr>
            <a:r>
              <a:rPr lang="en" sz="2400"/>
              <a:t>essentially this is a web publishing tool that allows users (in this case students and teachers alike) to self-publish their work</a:t>
            </a:r>
          </a:p>
          <a:p>
            <a:pPr marL="457200" lvl="0" indent="-381000" rtl="0">
              <a:buClr>
                <a:schemeClr val="dk2"/>
              </a:buClr>
              <a:buSzPct val="166666"/>
              <a:buFont typeface="Arial"/>
              <a:buChar char="•"/>
            </a:pPr>
            <a:r>
              <a:rPr lang="en" sz="2400"/>
              <a:t>entries are treating almost like a diary entry, and can be quick and include pictures and other content</a:t>
            </a:r>
          </a:p>
          <a:p>
            <a:pPr marL="457200" lvl="0" indent="-381000" rtl="0">
              <a:buClr>
                <a:schemeClr val="dk2"/>
              </a:buClr>
              <a:buSzPct val="166666"/>
              <a:buFont typeface="Arial"/>
              <a:buChar char="•"/>
            </a:pPr>
            <a:r>
              <a:rPr lang="en" sz="2400"/>
              <a:t>most blogs are user-friendly and require minimum effort to create and maintain</a:t>
            </a:r>
          </a:p>
          <a:p>
            <a:endParaRPr lang="en" sz="2400"/>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457200" y="134801"/>
            <a:ext cx="7315499" cy="1351799"/>
          </a:xfrm>
          <a:prstGeom prst="rect">
            <a:avLst/>
          </a:prstGeom>
        </p:spPr>
        <p:txBody>
          <a:bodyPr lIns="91425" tIns="91425" rIns="91425" bIns="91425" anchor="b" anchorCtr="0">
            <a:spAutoFit/>
          </a:bodyPr>
          <a:lstStyle/>
          <a:p>
            <a:pPr>
              <a:buNone/>
            </a:pPr>
            <a:r>
              <a:rPr lang="en"/>
              <a:t>Benefits of Blogging</a:t>
            </a:r>
          </a:p>
        </p:txBody>
      </p:sp>
      <p:sp>
        <p:nvSpPr>
          <p:cNvPr id="322" name="Shape 322"/>
          <p:cNvSpPr txBox="1">
            <a:spLocks noGrp="1"/>
          </p:cNvSpPr>
          <p:nvPr>
            <p:ph type="body" idx="1"/>
          </p:nvPr>
        </p:nvSpPr>
        <p:spPr>
          <a:xfrm>
            <a:off x="457200" y="1704688"/>
            <a:ext cx="8229600" cy="4840199"/>
          </a:xfrm>
          <a:prstGeom prst="rect">
            <a:avLst/>
          </a:prstGeom>
        </p:spPr>
        <p:txBody>
          <a:bodyPr lIns="91425" tIns="91425" rIns="91425" bIns="91425" anchor="t" anchorCtr="0">
            <a:spAutoFit/>
          </a:bodyPr>
          <a:lstStyle/>
          <a:p>
            <a:pPr marL="457200" lvl="0" indent="-393700" rtl="0">
              <a:buClr>
                <a:schemeClr val="dk2"/>
              </a:buClr>
              <a:buSzPct val="166666"/>
              <a:buFont typeface="Arial"/>
              <a:buChar char="•"/>
            </a:pPr>
            <a:r>
              <a:rPr lang="en" sz="2600"/>
              <a:t>blogging is very motivating to students</a:t>
            </a:r>
          </a:p>
          <a:p>
            <a:pPr marL="457200" lvl="0" indent="-393700" rtl="0">
              <a:buClr>
                <a:schemeClr val="dk2"/>
              </a:buClr>
              <a:buSzPct val="166666"/>
              <a:buFont typeface="Arial"/>
              <a:buChar char="•"/>
            </a:pPr>
            <a:r>
              <a:rPr lang="en" sz="2600"/>
              <a:t>allows students to practice their literacy skills</a:t>
            </a:r>
          </a:p>
          <a:p>
            <a:pPr marL="457200" lvl="0" indent="-393700" rtl="0">
              <a:buClr>
                <a:schemeClr val="dk2"/>
              </a:buClr>
              <a:buSzPct val="166666"/>
              <a:buFont typeface="Arial"/>
              <a:buChar char="•"/>
            </a:pPr>
            <a:r>
              <a:rPr lang="en" sz="2600"/>
              <a:t>students can collaborate with each other in a different environment than the classroom</a:t>
            </a:r>
          </a:p>
          <a:p>
            <a:pPr marL="457200" lvl="0" indent="-393700" rtl="0">
              <a:buClr>
                <a:schemeClr val="dk2"/>
              </a:buClr>
              <a:buSzPct val="166666"/>
              <a:buFont typeface="Arial"/>
              <a:buChar char="•"/>
            </a:pPr>
            <a:r>
              <a:rPr lang="en" sz="2600"/>
              <a:t>most students already use e-mail and web messaging, so blogging can be regarded as an extension to this type of communication</a:t>
            </a:r>
          </a:p>
          <a:p>
            <a:pPr marL="457200" lvl="0" indent="-393700" rtl="0">
              <a:buClr>
                <a:schemeClr val="dk2"/>
              </a:buClr>
              <a:buSzPct val="166666"/>
              <a:buFont typeface="Arial"/>
              <a:buChar char="•"/>
            </a:pPr>
            <a:r>
              <a:rPr lang="en" sz="2600"/>
              <a:t>teachers can incorporate cross-curricular activities</a:t>
            </a:r>
          </a:p>
          <a:p>
            <a:pPr marL="457200" lvl="0" indent="-393700" rtl="0">
              <a:buClr>
                <a:schemeClr val="dk2"/>
              </a:buClr>
              <a:buSzPct val="166666"/>
              <a:buFont typeface="Arial"/>
              <a:buChar char="•"/>
            </a:pPr>
            <a:r>
              <a:rPr lang="en" sz="2600"/>
              <a:t>students actually engage in meaningful activities that are FUN without realizing that they are learning!</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457200" y="134801"/>
            <a:ext cx="7315499" cy="1351799"/>
          </a:xfrm>
          <a:prstGeom prst="rect">
            <a:avLst/>
          </a:prstGeom>
        </p:spPr>
        <p:txBody>
          <a:bodyPr lIns="91425" tIns="91425" rIns="91425" bIns="91425" anchor="b" anchorCtr="0">
            <a:spAutoFit/>
          </a:bodyPr>
          <a:lstStyle/>
          <a:p>
            <a:pPr>
              <a:buNone/>
            </a:pPr>
            <a:r>
              <a:rPr lang="en" sz="4200"/>
              <a:t>Why I think Blogging is great!</a:t>
            </a:r>
          </a:p>
        </p:txBody>
      </p:sp>
      <p:sp>
        <p:nvSpPr>
          <p:cNvPr id="328" name="Shape 328"/>
          <p:cNvSpPr txBox="1">
            <a:spLocks noGrp="1"/>
          </p:cNvSpPr>
          <p:nvPr>
            <p:ph type="body" idx="1"/>
          </p:nvPr>
        </p:nvSpPr>
        <p:spPr>
          <a:xfrm>
            <a:off x="457200" y="1704688"/>
            <a:ext cx="8229600" cy="4840199"/>
          </a:xfrm>
          <a:prstGeom prst="rect">
            <a:avLst/>
          </a:prstGeom>
        </p:spPr>
        <p:txBody>
          <a:bodyPr lIns="91425" tIns="91425" rIns="91425" bIns="91425" anchor="t" anchorCtr="0">
            <a:spAutoFit/>
          </a:bodyPr>
          <a:lstStyle/>
          <a:p>
            <a:pPr lvl="0" rtl="0">
              <a:buNone/>
            </a:pPr>
            <a:r>
              <a:rPr lang="en" sz="2400"/>
              <a:t>Aside from the other benefits mentioned, blogging is great because:</a:t>
            </a:r>
          </a:p>
          <a:p>
            <a:pPr marL="457200" lvl="0" indent="-381000" rtl="0">
              <a:buClr>
                <a:schemeClr val="dk2"/>
              </a:buClr>
              <a:buSzPct val="166666"/>
              <a:buFont typeface="Arial"/>
              <a:buChar char="•"/>
            </a:pPr>
            <a:r>
              <a:rPr lang="en" sz="2400"/>
              <a:t>it allows students to use technology that they may not normally have access to</a:t>
            </a:r>
          </a:p>
          <a:p>
            <a:pPr marL="457200" lvl="0" indent="-381000" rtl="0">
              <a:buClr>
                <a:schemeClr val="dk2"/>
              </a:buClr>
              <a:buSzPct val="166666"/>
              <a:buFont typeface="Arial"/>
              <a:buChar char="•"/>
            </a:pPr>
            <a:r>
              <a:rPr lang="en" sz="2400"/>
              <a:t>introduces students to the Web 2.0 - which is something they will be interacting with and using more and more as they get older</a:t>
            </a:r>
          </a:p>
          <a:p>
            <a:pPr marL="457200" lvl="0" indent="-381000" rtl="0">
              <a:buClr>
                <a:schemeClr val="dk2"/>
              </a:buClr>
              <a:buSzPct val="166666"/>
              <a:buFont typeface="Arial"/>
              <a:buChar char="•"/>
            </a:pPr>
            <a:r>
              <a:rPr lang="en" sz="2400"/>
              <a:t>lets students who do not "like" writing in the traditional way explore literacy in a different medium</a:t>
            </a:r>
          </a:p>
          <a:p>
            <a:pPr marL="457200" lvl="0" indent="-381000" rtl="0">
              <a:buClr>
                <a:schemeClr val="dk2"/>
              </a:buClr>
              <a:buSzPct val="166666"/>
              <a:buFont typeface="Arial"/>
              <a:buChar char="•"/>
            </a:pPr>
            <a:r>
              <a:rPr lang="en" sz="2400"/>
              <a:t>kids respond to blogging enthusiastically, and I find that students access the blog from home</a:t>
            </a:r>
          </a:p>
          <a:p>
            <a:pPr marL="457200" lvl="0" indent="-381000">
              <a:buClr>
                <a:schemeClr val="dk2"/>
              </a:buClr>
              <a:buSzPct val="166666"/>
              <a:buFont typeface="Arial"/>
              <a:buChar char="•"/>
            </a:pPr>
            <a:r>
              <a:rPr lang="en" sz="2400"/>
              <a:t>since students already use these types of websites and services, I find that I actually learn from them!</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457200" y="134801"/>
            <a:ext cx="7315499" cy="1351799"/>
          </a:xfrm>
          <a:prstGeom prst="rect">
            <a:avLst/>
          </a:prstGeom>
        </p:spPr>
        <p:txBody>
          <a:bodyPr lIns="91425" tIns="91425" rIns="91425" bIns="91425" anchor="b" anchorCtr="0">
            <a:spAutoFit/>
          </a:bodyPr>
          <a:lstStyle/>
          <a:p>
            <a:pPr>
              <a:buNone/>
            </a:pPr>
            <a:r>
              <a:rPr lang="en" sz="4200"/>
              <a:t>What I Use in my Classroom</a:t>
            </a:r>
          </a:p>
        </p:txBody>
      </p:sp>
      <p:sp>
        <p:nvSpPr>
          <p:cNvPr id="334" name="Shape 334"/>
          <p:cNvSpPr txBox="1">
            <a:spLocks noGrp="1"/>
          </p:cNvSpPr>
          <p:nvPr>
            <p:ph type="body" idx="1"/>
          </p:nvPr>
        </p:nvSpPr>
        <p:spPr>
          <a:xfrm>
            <a:off x="457200" y="1704688"/>
            <a:ext cx="8229600" cy="4840199"/>
          </a:xfrm>
          <a:prstGeom prst="rect">
            <a:avLst/>
          </a:prstGeom>
        </p:spPr>
        <p:txBody>
          <a:bodyPr lIns="91425" tIns="91425" rIns="91425" bIns="91425" anchor="t" anchorCtr="0">
            <a:spAutoFit/>
          </a:bodyPr>
          <a:lstStyle/>
          <a:p>
            <a:endParaRPr/>
          </a:p>
        </p:txBody>
      </p:sp>
      <p:sp>
        <p:nvSpPr>
          <p:cNvPr id="335" name="Shape 335"/>
          <p:cNvSpPr/>
          <p:nvPr/>
        </p:nvSpPr>
        <p:spPr>
          <a:xfrm>
            <a:off x="1609362" y="1773247"/>
            <a:ext cx="5925275" cy="4703081"/>
          </a:xfrm>
          <a:prstGeom prst="rect">
            <a:avLst/>
          </a:prstGeom>
          <a:blipFill>
            <a:blip r:embed="rId3"/>
            <a:stretch>
              <a:fillRect/>
            </a:stretch>
          </a:blipFill>
          <a:ln>
            <a:noFill/>
          </a:ln>
        </p:spPr>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457200" y="134801"/>
            <a:ext cx="7315499" cy="1351799"/>
          </a:xfrm>
          <a:prstGeom prst="rect">
            <a:avLst/>
          </a:prstGeom>
        </p:spPr>
        <p:txBody>
          <a:bodyPr lIns="91425" tIns="91425" rIns="91425" bIns="91425" anchor="b" anchorCtr="0">
            <a:spAutoFit/>
          </a:bodyPr>
          <a:lstStyle/>
          <a:p>
            <a:pPr>
              <a:buNone/>
            </a:pPr>
            <a:r>
              <a:rPr lang="en"/>
              <a:t>The Dashboard...</a:t>
            </a:r>
          </a:p>
        </p:txBody>
      </p:sp>
      <p:sp>
        <p:nvSpPr>
          <p:cNvPr id="341" name="Shape 341"/>
          <p:cNvSpPr txBox="1">
            <a:spLocks noGrp="1"/>
          </p:cNvSpPr>
          <p:nvPr>
            <p:ph type="body" idx="1"/>
          </p:nvPr>
        </p:nvSpPr>
        <p:spPr>
          <a:xfrm>
            <a:off x="457200" y="1704688"/>
            <a:ext cx="8229600" cy="4840199"/>
          </a:xfrm>
          <a:prstGeom prst="rect">
            <a:avLst/>
          </a:prstGeom>
        </p:spPr>
        <p:txBody>
          <a:bodyPr lIns="91425" tIns="91425" rIns="91425" bIns="91425" anchor="t" anchorCtr="0">
            <a:spAutoFit/>
          </a:bodyPr>
          <a:lstStyle/>
          <a:p>
            <a:endParaRPr/>
          </a:p>
        </p:txBody>
      </p:sp>
      <p:sp>
        <p:nvSpPr>
          <p:cNvPr id="342" name="Shape 342"/>
          <p:cNvSpPr/>
          <p:nvPr/>
        </p:nvSpPr>
        <p:spPr>
          <a:xfrm>
            <a:off x="0" y="1489894"/>
            <a:ext cx="9143999" cy="5383773"/>
          </a:xfrm>
          <a:prstGeom prst="rect">
            <a:avLst/>
          </a:prstGeom>
          <a:blipFill>
            <a:blip r:embed="rId3"/>
            <a:stretch>
              <a:fillRect/>
            </a:stretch>
          </a:blipFill>
          <a:ln>
            <a:noFill/>
          </a:ln>
        </p:spPr>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457200" y="134801"/>
            <a:ext cx="7315499" cy="1351799"/>
          </a:xfrm>
          <a:prstGeom prst="rect">
            <a:avLst/>
          </a:prstGeom>
        </p:spPr>
        <p:txBody>
          <a:bodyPr lIns="91425" tIns="91425" rIns="91425" bIns="91425" anchor="b" anchorCtr="0">
            <a:spAutoFit/>
          </a:bodyPr>
          <a:lstStyle/>
          <a:p>
            <a:pPr>
              <a:buNone/>
            </a:pPr>
            <a:r>
              <a:rPr lang="en"/>
              <a:t>Approving Posts</a:t>
            </a:r>
          </a:p>
        </p:txBody>
      </p:sp>
      <p:sp>
        <p:nvSpPr>
          <p:cNvPr id="348" name="Shape 348"/>
          <p:cNvSpPr txBox="1">
            <a:spLocks noGrp="1"/>
          </p:cNvSpPr>
          <p:nvPr>
            <p:ph type="body" idx="1"/>
          </p:nvPr>
        </p:nvSpPr>
        <p:spPr>
          <a:xfrm>
            <a:off x="457200" y="1704688"/>
            <a:ext cx="8229600" cy="4840199"/>
          </a:xfrm>
          <a:prstGeom prst="rect">
            <a:avLst/>
          </a:prstGeom>
        </p:spPr>
        <p:txBody>
          <a:bodyPr lIns="91425" tIns="91425" rIns="91425" bIns="91425" anchor="t" anchorCtr="0">
            <a:spAutoFit/>
          </a:bodyPr>
          <a:lstStyle/>
          <a:p>
            <a:endParaRPr/>
          </a:p>
        </p:txBody>
      </p:sp>
      <p:sp>
        <p:nvSpPr>
          <p:cNvPr id="349" name="Shape 349"/>
          <p:cNvSpPr/>
          <p:nvPr/>
        </p:nvSpPr>
        <p:spPr>
          <a:xfrm>
            <a:off x="0" y="1508653"/>
            <a:ext cx="9144001" cy="5293641"/>
          </a:xfrm>
          <a:prstGeom prst="rect">
            <a:avLst/>
          </a:prstGeom>
          <a:blipFill>
            <a:blip r:embed="rId3"/>
            <a:stretch>
              <a:fillRect/>
            </a:stretch>
          </a:blipFill>
          <a:ln>
            <a:noFill/>
          </a:ln>
        </p:spPr>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134801"/>
            <a:ext cx="7315499" cy="1351799"/>
          </a:xfrm>
          <a:prstGeom prst="rect">
            <a:avLst/>
          </a:prstGeom>
        </p:spPr>
        <p:txBody>
          <a:bodyPr lIns="91425" tIns="91425" rIns="91425" bIns="91425" anchor="b" anchorCtr="0">
            <a:spAutoFit/>
          </a:bodyPr>
          <a:lstStyle/>
          <a:p>
            <a:pPr>
              <a:buNone/>
            </a:pPr>
            <a:r>
              <a:rPr lang="en"/>
              <a:t>Agenda for Tonight</a:t>
            </a:r>
          </a:p>
        </p:txBody>
      </p:sp>
      <p:sp>
        <p:nvSpPr>
          <p:cNvPr id="172" name="Shape 172"/>
          <p:cNvSpPr txBox="1">
            <a:spLocks noGrp="1"/>
          </p:cNvSpPr>
          <p:nvPr>
            <p:ph type="body" idx="1"/>
          </p:nvPr>
        </p:nvSpPr>
        <p:spPr>
          <a:xfrm>
            <a:off x="457200" y="1704688"/>
            <a:ext cx="8229600" cy="4840199"/>
          </a:xfrm>
          <a:prstGeom prst="rect">
            <a:avLst/>
          </a:prstGeom>
        </p:spPr>
        <p:txBody>
          <a:bodyPr lIns="91425" tIns="91425" rIns="91425" bIns="91425" anchor="t" anchorCtr="0">
            <a:spAutoFit/>
          </a:bodyPr>
          <a:lstStyle/>
          <a:p>
            <a:pPr marL="457200" lvl="0" indent="-381000" rtl="0">
              <a:buClr>
                <a:schemeClr val="dk2"/>
              </a:buClr>
              <a:buSzPct val="166666"/>
              <a:buFont typeface="Arial"/>
              <a:buChar char="•"/>
            </a:pPr>
            <a:r>
              <a:rPr lang="en" sz="2400"/>
              <a:t>Introduction by Sasha</a:t>
            </a:r>
          </a:p>
          <a:p>
            <a:pPr marL="457200" lvl="0" indent="-381000" rtl="0">
              <a:buClr>
                <a:schemeClr val="dk2"/>
              </a:buClr>
              <a:buSzPct val="166666"/>
              <a:buFont typeface="Arial"/>
              <a:buChar char="•"/>
            </a:pPr>
            <a:r>
              <a:rPr lang="en" sz="2400"/>
              <a:t>Definition and timeline by Safia</a:t>
            </a:r>
          </a:p>
          <a:p>
            <a:pPr marL="457200" lvl="0" indent="-381000" rtl="0">
              <a:buClr>
                <a:schemeClr val="dk2"/>
              </a:buClr>
              <a:buSzPct val="166666"/>
              <a:buFont typeface="Arial"/>
              <a:buChar char="•"/>
            </a:pPr>
            <a:r>
              <a:rPr lang="en" sz="2400"/>
              <a:t>Roshni: what are the "pros" of using social media in the classroom?</a:t>
            </a:r>
          </a:p>
          <a:p>
            <a:pPr marL="457200" lvl="0" indent="-381000" rtl="0">
              <a:buClr>
                <a:schemeClr val="dk2"/>
              </a:buClr>
              <a:buSzPct val="166666"/>
              <a:buFont typeface="Arial"/>
              <a:buChar char="•"/>
            </a:pPr>
            <a:r>
              <a:rPr lang="en" sz="2400"/>
              <a:t>Bavina: what are the "cons" of using social media in the classroom?</a:t>
            </a:r>
          </a:p>
          <a:p>
            <a:pPr marL="457200" lvl="0" indent="-381000" rtl="0">
              <a:buClr>
                <a:schemeClr val="dk2"/>
              </a:buClr>
              <a:buSzPct val="166666"/>
              <a:buFont typeface="Arial"/>
              <a:buChar char="•"/>
            </a:pPr>
            <a:r>
              <a:rPr lang="en" sz="2400"/>
              <a:t>Sasha: discussing blogging in the elementary classroom </a:t>
            </a:r>
          </a:p>
          <a:p>
            <a:pPr marL="457200" lvl="0" indent="-381000" rtl="0">
              <a:buClr>
                <a:schemeClr val="dk2"/>
              </a:buClr>
              <a:buSzPct val="166666"/>
              <a:buFont typeface="Arial"/>
              <a:buChar char="•"/>
            </a:pPr>
            <a:r>
              <a:rPr lang="en" sz="2400"/>
              <a:t>Candida: examining the use of Twitter in the secondary classroom</a:t>
            </a:r>
          </a:p>
          <a:p>
            <a:pPr marL="457200" lvl="0" indent="-381000" rtl="0">
              <a:buClr>
                <a:schemeClr val="dk2"/>
              </a:buClr>
              <a:buSzPct val="166666"/>
              <a:buFont typeface="Arial"/>
              <a:buChar char="•"/>
            </a:pPr>
            <a:r>
              <a:rPr lang="en" sz="2400"/>
              <a:t>Safia: looking at how Skype can be incorporated into classroom pedagogy</a:t>
            </a:r>
          </a:p>
          <a:p>
            <a:pPr marL="457200" lvl="0" indent="-381000" rtl="0">
              <a:buClr>
                <a:schemeClr val="dk2"/>
              </a:buClr>
              <a:buSzPct val="166666"/>
              <a:buFont typeface="Arial"/>
              <a:buChar char="•"/>
            </a:pPr>
            <a:r>
              <a:rPr lang="en" sz="2400"/>
              <a:t>Wrap-up and Discussion</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457200" y="134801"/>
            <a:ext cx="7315499" cy="1351799"/>
          </a:xfrm>
          <a:prstGeom prst="rect">
            <a:avLst/>
          </a:prstGeom>
        </p:spPr>
        <p:txBody>
          <a:bodyPr lIns="91425" tIns="91425" rIns="91425" bIns="91425" anchor="b" anchorCtr="0">
            <a:spAutoFit/>
          </a:bodyPr>
          <a:lstStyle/>
          <a:p>
            <a:pPr>
              <a:buNone/>
            </a:pPr>
            <a:r>
              <a:rPr lang="en"/>
              <a:t>The Finished Product!</a:t>
            </a:r>
          </a:p>
        </p:txBody>
      </p:sp>
      <p:sp>
        <p:nvSpPr>
          <p:cNvPr id="355" name="Shape 355"/>
          <p:cNvSpPr txBox="1">
            <a:spLocks noGrp="1"/>
          </p:cNvSpPr>
          <p:nvPr>
            <p:ph type="body" idx="1"/>
          </p:nvPr>
        </p:nvSpPr>
        <p:spPr>
          <a:xfrm>
            <a:off x="457200" y="1704688"/>
            <a:ext cx="8229600" cy="4840199"/>
          </a:xfrm>
          <a:prstGeom prst="rect">
            <a:avLst/>
          </a:prstGeom>
        </p:spPr>
        <p:txBody>
          <a:bodyPr lIns="91425" tIns="91425" rIns="91425" bIns="91425" anchor="t" anchorCtr="0">
            <a:spAutoFit/>
          </a:bodyPr>
          <a:lstStyle/>
          <a:p>
            <a:endParaRPr/>
          </a:p>
        </p:txBody>
      </p:sp>
      <p:sp>
        <p:nvSpPr>
          <p:cNvPr id="356" name="Shape 356"/>
          <p:cNvSpPr/>
          <p:nvPr/>
        </p:nvSpPr>
        <p:spPr>
          <a:xfrm>
            <a:off x="0" y="1453529"/>
            <a:ext cx="9144000" cy="5465258"/>
          </a:xfrm>
          <a:prstGeom prst="rect">
            <a:avLst/>
          </a:prstGeom>
          <a:blipFill>
            <a:blip r:embed="rId3"/>
            <a:stretch>
              <a:fillRect/>
            </a:stretch>
          </a:blipFill>
          <a:ln>
            <a:noFill/>
          </a:ln>
        </p:spPr>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title"/>
          </p:nvPr>
        </p:nvSpPr>
        <p:spPr>
          <a:xfrm>
            <a:off x="457200" y="134801"/>
            <a:ext cx="7315499" cy="1351799"/>
          </a:xfrm>
          <a:prstGeom prst="rect">
            <a:avLst/>
          </a:prstGeom>
        </p:spPr>
        <p:txBody>
          <a:bodyPr lIns="91425" tIns="91425" rIns="91425" bIns="91425" anchor="b" anchorCtr="0">
            <a:spAutoFit/>
          </a:bodyPr>
          <a:lstStyle/>
          <a:p>
            <a:pPr>
              <a:buNone/>
            </a:pPr>
            <a:r>
              <a:rPr lang="en"/>
              <a:t>Does it Work?</a:t>
            </a:r>
          </a:p>
        </p:txBody>
      </p:sp>
      <p:sp>
        <p:nvSpPr>
          <p:cNvPr id="362" name="Shape 362"/>
          <p:cNvSpPr txBox="1">
            <a:spLocks noGrp="1"/>
          </p:cNvSpPr>
          <p:nvPr>
            <p:ph type="body" idx="1"/>
          </p:nvPr>
        </p:nvSpPr>
        <p:spPr>
          <a:xfrm>
            <a:off x="457200" y="1704688"/>
            <a:ext cx="8229600" cy="4840199"/>
          </a:xfrm>
          <a:prstGeom prst="rect">
            <a:avLst/>
          </a:prstGeom>
        </p:spPr>
        <p:txBody>
          <a:bodyPr lIns="91425" tIns="91425" rIns="91425" bIns="91425" anchor="t" anchorCtr="0">
            <a:spAutoFit/>
          </a:bodyPr>
          <a:lstStyle/>
          <a:p>
            <a:pPr marL="457200" lvl="0" indent="-393700" rtl="0">
              <a:buClr>
                <a:schemeClr val="dk2"/>
              </a:buClr>
              <a:buSzPct val="166666"/>
              <a:buFont typeface="Arial"/>
              <a:buChar char="•"/>
            </a:pPr>
            <a:r>
              <a:rPr lang="en" sz="2600"/>
              <a:t>My students are constantly asking if we will be working on our class blog today</a:t>
            </a:r>
          </a:p>
          <a:p>
            <a:pPr marL="457200" lvl="0" indent="-393700" rtl="0">
              <a:buClr>
                <a:schemeClr val="dk2"/>
              </a:buClr>
              <a:buSzPct val="166666"/>
              <a:buFont typeface="Arial"/>
              <a:buChar char="•"/>
            </a:pPr>
            <a:r>
              <a:rPr lang="en" sz="2600"/>
              <a:t>students who are shy in class are very active and participate effectively in the blog</a:t>
            </a:r>
          </a:p>
          <a:p>
            <a:pPr marL="457200" lvl="0" indent="-393700" rtl="0">
              <a:buClr>
                <a:schemeClr val="dk2"/>
              </a:buClr>
              <a:buSzPct val="166666"/>
              <a:buFont typeface="Arial"/>
              <a:buChar char="•"/>
            </a:pPr>
            <a:r>
              <a:rPr lang="en" sz="2600"/>
              <a:t>students enjoy the less formal writing voice it encouraged, the inherent interactivity in in the assignment, and being able to read other students' ideas and getting feedback on their own (Ellison &amp; Wu, 2008)</a:t>
            </a:r>
          </a:p>
          <a:p>
            <a:pPr marL="457200" lvl="0" indent="-393700">
              <a:buClr>
                <a:schemeClr val="dk2"/>
              </a:buClr>
              <a:buSzPct val="166666"/>
              <a:buFont typeface="Arial"/>
              <a:buChar char="•"/>
            </a:pPr>
            <a:r>
              <a:rPr lang="en" sz="2600"/>
              <a:t>I have noticed that assignments given on the blog are completed more thoroughly and with more interest by the students</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457200" y="134801"/>
            <a:ext cx="7315499" cy="1351799"/>
          </a:xfrm>
          <a:prstGeom prst="rect">
            <a:avLst/>
          </a:prstGeom>
        </p:spPr>
        <p:txBody>
          <a:bodyPr lIns="91425" tIns="91425" rIns="91425" bIns="91425" anchor="b" anchorCtr="0">
            <a:spAutoFit/>
          </a:bodyPr>
          <a:lstStyle/>
          <a:p>
            <a:pPr>
              <a:buNone/>
            </a:pPr>
            <a:r>
              <a:rPr lang="en"/>
              <a:t>For More Information...</a:t>
            </a:r>
          </a:p>
        </p:txBody>
      </p:sp>
      <p:sp>
        <p:nvSpPr>
          <p:cNvPr id="368" name="Shape 368"/>
          <p:cNvSpPr txBox="1">
            <a:spLocks noGrp="1"/>
          </p:cNvSpPr>
          <p:nvPr>
            <p:ph type="body" idx="1"/>
          </p:nvPr>
        </p:nvSpPr>
        <p:spPr>
          <a:xfrm>
            <a:off x="457200" y="1704688"/>
            <a:ext cx="8229600" cy="4840199"/>
          </a:xfrm>
          <a:prstGeom prst="rect">
            <a:avLst/>
          </a:prstGeom>
        </p:spPr>
        <p:txBody>
          <a:bodyPr lIns="91425" tIns="91425" rIns="91425" bIns="91425" anchor="t" anchorCtr="0">
            <a:spAutoFit/>
          </a:bodyPr>
          <a:lstStyle/>
          <a:p>
            <a:pPr lvl="0" rtl="0">
              <a:buNone/>
            </a:pPr>
            <a:r>
              <a:rPr lang="en"/>
              <a:t>This is a great video that describes how to create a blog on Kidblog.org</a:t>
            </a:r>
          </a:p>
          <a:p>
            <a:pPr lvl="0" rtl="0">
              <a:buNone/>
            </a:pPr>
            <a:r>
              <a:rPr lang="en">
                <a:solidFill>
                  <a:srgbClr val="76A5AF"/>
                </a:solidFill>
              </a:rPr>
              <a:t>http://www.youtube.com/watch?v=UKhMeHcCG_8</a:t>
            </a:r>
          </a:p>
          <a:p>
            <a:endParaRPr lang="en">
              <a:solidFill>
                <a:srgbClr val="76A5AF"/>
              </a:solidFill>
            </a:endParaRPr>
          </a:p>
          <a:p>
            <a:pPr lvl="0" rtl="0">
              <a:buNone/>
            </a:pPr>
            <a:r>
              <a:rPr lang="en"/>
              <a:t>10 Reasons Your Students Should be Blogging (observations by a teacher on his own blog)</a:t>
            </a:r>
          </a:p>
          <a:p>
            <a:pPr lvl="0" rtl="0">
              <a:buNone/>
            </a:pPr>
            <a:r>
              <a:rPr lang="en">
                <a:solidFill>
                  <a:srgbClr val="76A5AF"/>
                </a:solidFill>
              </a:rPr>
              <a:t>http://photomatt7.wordpress.com/2011/10/01/reasons-to-blog/</a:t>
            </a:r>
          </a:p>
          <a:p>
            <a:endParaRPr lang="en">
              <a:solidFill>
                <a:srgbClr val="76A5AF"/>
              </a:solidFill>
            </a:endParaRPr>
          </a:p>
          <a:p>
            <a:pPr lvl="0" rtl="0">
              <a:buNone/>
            </a:pPr>
            <a:r>
              <a:rPr lang="en"/>
              <a:t>References:</a:t>
            </a:r>
          </a:p>
          <a:p>
            <a:pPr lvl="0" rtl="0">
              <a:buNone/>
            </a:pPr>
            <a:r>
              <a:rPr lang="en">
                <a:solidFill>
                  <a:srgbClr val="76A5AF"/>
                </a:solidFill>
              </a:rPr>
              <a:t>Ellison, N. B., &amp; Wu, Y. (2008). Blogging in the Classroom: A Preliminary Exploration of Student Attitudes and Impact on Comprehension. </a:t>
            </a:r>
            <a:r>
              <a:rPr lang="en" i="1">
                <a:solidFill>
                  <a:srgbClr val="76A5AF"/>
                </a:solidFill>
              </a:rPr>
              <a:t>Journal Of Educational Multimedia And Hypermedia</a:t>
            </a:r>
            <a:r>
              <a:rPr lang="en">
                <a:solidFill>
                  <a:srgbClr val="76A5AF"/>
                </a:solidFill>
              </a:rPr>
              <a:t>, </a:t>
            </a:r>
            <a:r>
              <a:rPr lang="en" i="1">
                <a:solidFill>
                  <a:srgbClr val="76A5AF"/>
                </a:solidFill>
              </a:rPr>
              <a:t>17</a:t>
            </a:r>
            <a:r>
              <a:rPr lang="en">
                <a:solidFill>
                  <a:srgbClr val="76A5AF"/>
                </a:solidFill>
              </a:rPr>
              <a:t>(1), 99-122.</a:t>
            </a:r>
          </a:p>
          <a:p>
            <a:endParaRPr lang="en">
              <a:solidFill>
                <a:srgbClr val="76A5AF"/>
              </a:solidFill>
            </a:endParaRPr>
          </a:p>
        </p:txBody>
      </p:sp>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457200" y="134801"/>
            <a:ext cx="7315499" cy="1351799"/>
          </a:xfrm>
          <a:prstGeom prst="rect">
            <a:avLst/>
          </a:prstGeom>
        </p:spPr>
        <p:txBody>
          <a:bodyPr lIns="91425" tIns="91425" rIns="91425" bIns="91425" anchor="b" anchorCtr="0">
            <a:spAutoFit/>
          </a:bodyPr>
          <a:lstStyle/>
          <a:p>
            <a:pPr lvl="0">
              <a:buClr>
                <a:srgbClr val="000000"/>
              </a:buClr>
              <a:buSzPct val="25000"/>
              <a:buFont typeface="Arial"/>
              <a:buNone/>
            </a:pPr>
            <a:r>
              <a:rPr lang="en"/>
              <a:t>Social Media is...</a:t>
            </a:r>
          </a:p>
        </p:txBody>
      </p:sp>
      <p:sp>
        <p:nvSpPr>
          <p:cNvPr id="374" name="Shape 374"/>
          <p:cNvSpPr txBox="1">
            <a:spLocks noGrp="1"/>
          </p:cNvSpPr>
          <p:nvPr>
            <p:ph type="body" idx="1"/>
          </p:nvPr>
        </p:nvSpPr>
        <p:spPr>
          <a:xfrm>
            <a:off x="457200" y="1704688"/>
            <a:ext cx="8229600" cy="4840199"/>
          </a:xfrm>
          <a:prstGeom prst="rect">
            <a:avLst/>
          </a:prstGeom>
        </p:spPr>
        <p:txBody>
          <a:bodyPr lIns="91425" tIns="91425" rIns="91425" bIns="91425" anchor="t" anchorCtr="0">
            <a:spAutoFit/>
          </a:bodyPr>
          <a:lstStyle/>
          <a:p>
            <a:pPr lvl="0" rtl="0">
              <a:buClr>
                <a:srgbClr val="000000"/>
              </a:buClr>
              <a:buSzPct val="55000"/>
              <a:buFont typeface="Arial"/>
              <a:buNone/>
            </a:pPr>
            <a:r>
              <a:rPr lang="en" sz="2000">
                <a:solidFill>
                  <a:srgbClr val="000000"/>
                </a:solidFill>
              </a:rPr>
              <a:t>
•</a:t>
            </a:r>
            <a:r>
              <a:rPr lang="en" sz="3200">
                <a:solidFill>
                  <a:srgbClr val="000000"/>
                </a:solidFill>
              </a:rPr>
              <a:t>Is cost efficient</a:t>
            </a:r>
          </a:p>
          <a:p>
            <a:pPr lvl="0" rtl="0">
              <a:buClr>
                <a:srgbClr val="000000"/>
              </a:buClr>
              <a:buSzPct val="55000"/>
              <a:buFont typeface="Arial"/>
              <a:buNone/>
            </a:pPr>
            <a:r>
              <a:rPr lang="en" sz="2000">
                <a:solidFill>
                  <a:srgbClr val="000000"/>
                </a:solidFill>
              </a:rPr>
              <a:t>•</a:t>
            </a:r>
            <a:r>
              <a:rPr lang="en" sz="3200">
                <a:solidFill>
                  <a:srgbClr val="000000"/>
                </a:solidFill>
              </a:rPr>
              <a:t>Offers numerous ways to communicate</a:t>
            </a:r>
          </a:p>
          <a:p>
            <a:pPr lvl="0" rtl="0">
              <a:buClr>
                <a:srgbClr val="000000"/>
              </a:buClr>
              <a:buSzPct val="55000"/>
              <a:buFont typeface="Arial"/>
              <a:buNone/>
            </a:pPr>
            <a:r>
              <a:rPr lang="en" sz="2000">
                <a:solidFill>
                  <a:srgbClr val="000000"/>
                </a:solidFill>
              </a:rPr>
              <a:t>•</a:t>
            </a:r>
            <a:r>
              <a:rPr lang="en" sz="3200">
                <a:solidFill>
                  <a:srgbClr val="000000"/>
                </a:solidFill>
              </a:rPr>
              <a:t>Offers instructional benefits</a:t>
            </a:r>
          </a:p>
          <a:p>
            <a:pPr lvl="0" rtl="0">
              <a:buClr>
                <a:srgbClr val="000000"/>
              </a:buClr>
              <a:buSzPct val="55000"/>
              <a:buFont typeface="Arial"/>
              <a:buNone/>
            </a:pPr>
            <a:r>
              <a:rPr lang="en" sz="2000">
                <a:solidFill>
                  <a:srgbClr val="000000"/>
                </a:solidFill>
              </a:rPr>
              <a:t>•</a:t>
            </a:r>
            <a:r>
              <a:rPr lang="en" sz="3200">
                <a:solidFill>
                  <a:srgbClr val="000000"/>
                </a:solidFill>
              </a:rPr>
              <a:t>Allows us to create networks</a:t>
            </a:r>
          </a:p>
          <a:p>
            <a:pPr lvl="0" rtl="0">
              <a:buClr>
                <a:srgbClr val="000000"/>
              </a:buClr>
              <a:buSzPct val="55000"/>
              <a:buFont typeface="Arial"/>
              <a:buNone/>
            </a:pPr>
            <a:r>
              <a:rPr lang="en" sz="2000">
                <a:solidFill>
                  <a:srgbClr val="000000"/>
                </a:solidFill>
              </a:rPr>
              <a:t>•</a:t>
            </a:r>
            <a:r>
              <a:rPr lang="en" sz="3200">
                <a:solidFill>
                  <a:srgbClr val="000000"/>
                </a:solidFill>
              </a:rPr>
              <a:t>Allows us to create groups</a:t>
            </a:r>
          </a:p>
          <a:p>
            <a:pPr lvl="0" rtl="0">
              <a:buClr>
                <a:srgbClr val="000000"/>
              </a:buClr>
              <a:buSzPct val="55000"/>
              <a:buFont typeface="Arial"/>
              <a:buNone/>
            </a:pPr>
            <a:r>
              <a:rPr lang="en" sz="2000">
                <a:solidFill>
                  <a:srgbClr val="000000"/>
                </a:solidFill>
              </a:rPr>
              <a:t>•</a:t>
            </a:r>
            <a:r>
              <a:rPr lang="en" sz="3200">
                <a:solidFill>
                  <a:srgbClr val="000000"/>
                </a:solidFill>
              </a:rPr>
              <a:t>Allows us to use chat functions</a:t>
            </a:r>
          </a:p>
          <a:p>
            <a:pPr lvl="0" rtl="0">
              <a:buClr>
                <a:srgbClr val="000000"/>
              </a:buClr>
              <a:buSzPct val="55000"/>
              <a:buFont typeface="Arial"/>
              <a:buNone/>
            </a:pPr>
            <a:r>
              <a:rPr lang="en" sz="2000">
                <a:solidFill>
                  <a:srgbClr val="000000"/>
                </a:solidFill>
              </a:rPr>
              <a:t>•</a:t>
            </a:r>
            <a:r>
              <a:rPr lang="en" sz="3200">
                <a:solidFill>
                  <a:srgbClr val="000000"/>
                </a:solidFill>
              </a:rPr>
              <a:t>CREATES CONVERSATIONS!!!!</a:t>
            </a:r>
          </a:p>
          <a:p>
            <a:endParaRPr lang="en" sz="3200">
              <a:solidFill>
                <a:srgbClr val="000000"/>
              </a:solidFill>
            </a:endParaRPr>
          </a:p>
        </p:txBody>
      </p:sp>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457200" y="134801"/>
            <a:ext cx="7315499" cy="1351799"/>
          </a:xfrm>
          <a:prstGeom prst="rect">
            <a:avLst/>
          </a:prstGeom>
        </p:spPr>
        <p:txBody>
          <a:bodyPr lIns="91425" tIns="91425" rIns="91425" bIns="91425" anchor="b" anchorCtr="0">
            <a:spAutoFit/>
          </a:bodyPr>
          <a:lstStyle/>
          <a:p>
            <a:pPr>
              <a:buNone/>
            </a:pPr>
            <a:r>
              <a:rPr lang="en"/>
              <a:t>Question to consider...</a:t>
            </a:r>
          </a:p>
        </p:txBody>
      </p:sp>
      <p:sp>
        <p:nvSpPr>
          <p:cNvPr id="380" name="Shape 380"/>
          <p:cNvSpPr txBox="1">
            <a:spLocks noGrp="1"/>
          </p:cNvSpPr>
          <p:nvPr>
            <p:ph type="body" idx="1"/>
          </p:nvPr>
        </p:nvSpPr>
        <p:spPr>
          <a:xfrm>
            <a:off x="457200" y="1704688"/>
            <a:ext cx="8229600" cy="4840199"/>
          </a:xfrm>
          <a:prstGeom prst="rect">
            <a:avLst/>
          </a:prstGeom>
        </p:spPr>
        <p:txBody>
          <a:bodyPr lIns="91425" tIns="91425" rIns="91425" bIns="91425" anchor="t" anchorCtr="0">
            <a:spAutoFit/>
          </a:bodyPr>
          <a:lstStyle/>
          <a:p>
            <a:endParaRPr/>
          </a:p>
        </p:txBody>
      </p:sp>
      <p:sp>
        <p:nvSpPr>
          <p:cNvPr id="381" name="Shape 381"/>
          <p:cNvSpPr/>
          <p:nvPr/>
        </p:nvSpPr>
        <p:spPr>
          <a:xfrm>
            <a:off x="234877" y="1763353"/>
            <a:ext cx="8507646" cy="4927116"/>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457200" y="526325"/>
            <a:ext cx="7315499" cy="1351799"/>
          </a:xfrm>
          <a:prstGeom prst="rect">
            <a:avLst/>
          </a:prstGeom>
        </p:spPr>
        <p:txBody>
          <a:bodyPr lIns="91425" tIns="91425" rIns="91425" bIns="91425" anchor="b" anchorCtr="0">
            <a:spAutoFit/>
          </a:bodyPr>
          <a:lstStyle/>
          <a:p>
            <a:pPr lvl="0" rtl="0">
              <a:buNone/>
            </a:pPr>
            <a:r>
              <a:rPr lang="en" sz="3600" b="1">
                <a:solidFill>
                  <a:srgbClr val="FFFFFF"/>
                </a:solidFill>
              </a:rPr>
              <a:t>Skype: Social Media, Social Network,  Social Tool?</a:t>
            </a:r>
          </a:p>
          <a:p>
            <a:endParaRPr lang="en" sz="3600" b="1">
              <a:solidFill>
                <a:srgbClr val="FFFFFF"/>
              </a:solidFill>
            </a:endParaRPr>
          </a:p>
        </p:txBody>
      </p:sp>
      <p:sp>
        <p:nvSpPr>
          <p:cNvPr id="387" name="Shape 387"/>
          <p:cNvSpPr/>
          <p:nvPr/>
        </p:nvSpPr>
        <p:spPr>
          <a:xfrm>
            <a:off x="616248" y="1808100"/>
            <a:ext cx="6997404" cy="4633374"/>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457200" y="686411"/>
            <a:ext cx="7315499" cy="800189"/>
          </a:xfrm>
          <a:prstGeom prst="rect">
            <a:avLst/>
          </a:prstGeom>
        </p:spPr>
        <p:txBody>
          <a:bodyPr lIns="91425" tIns="91425" rIns="91425" bIns="91425" anchor="b" anchorCtr="0">
            <a:spAutoFit/>
          </a:bodyPr>
          <a:lstStyle/>
          <a:p>
            <a:pPr>
              <a:buNone/>
            </a:pPr>
            <a:r>
              <a:rPr lang="en" sz="4000" dirty="0"/>
              <a:t>Skype Marketing to Teachers</a:t>
            </a:r>
          </a:p>
        </p:txBody>
      </p:sp>
      <p:sp>
        <p:nvSpPr>
          <p:cNvPr id="400" name="Shape 400"/>
          <p:cNvSpPr txBox="1">
            <a:spLocks noGrp="1"/>
          </p:cNvSpPr>
          <p:nvPr>
            <p:ph type="body" idx="1"/>
          </p:nvPr>
        </p:nvSpPr>
        <p:spPr>
          <a:xfrm>
            <a:off x="457200" y="1704688"/>
            <a:ext cx="8229600" cy="4840199"/>
          </a:xfrm>
          <a:prstGeom prst="rect">
            <a:avLst/>
          </a:prstGeom>
        </p:spPr>
        <p:txBody>
          <a:bodyPr lIns="91425" tIns="91425" rIns="91425" bIns="91425" anchor="t" anchorCtr="0">
            <a:spAutoFit/>
          </a:bodyPr>
          <a:lstStyle/>
          <a:p>
            <a:pPr lvl="0" rtl="0">
              <a:buNone/>
            </a:pPr>
            <a:r>
              <a:rPr lang="en" sz="2400">
                <a:solidFill>
                  <a:srgbClr val="000000"/>
                </a:solidFill>
              </a:rPr>
              <a:t>http://www.youtube.com/watch?v=K4CVbIInVWo</a:t>
            </a:r>
          </a:p>
          <a:p>
            <a:endParaRPr lang="en" sz="2400">
              <a:solidFill>
                <a:srgbClr val="000000"/>
              </a:solidFill>
            </a:endParaRPr>
          </a:p>
        </p:txBody>
      </p:sp>
      <p:sp>
        <p:nvSpPr>
          <p:cNvPr id="401" name="Shape 401"/>
          <p:cNvSpPr/>
          <p:nvPr/>
        </p:nvSpPr>
        <p:spPr>
          <a:xfrm>
            <a:off x="457200" y="2146412"/>
            <a:ext cx="7445990" cy="4653559"/>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457200" y="134801"/>
            <a:ext cx="7315499" cy="1351799"/>
          </a:xfrm>
          <a:prstGeom prst="rect">
            <a:avLst/>
          </a:prstGeom>
        </p:spPr>
        <p:txBody>
          <a:bodyPr lIns="91425" tIns="91425" rIns="91425" bIns="91425" anchor="b" anchorCtr="0">
            <a:spAutoFit/>
          </a:bodyPr>
          <a:lstStyle/>
          <a:p>
            <a:pPr>
              <a:buNone/>
            </a:pPr>
            <a:r>
              <a:rPr lang="en"/>
              <a:t>Heads Turning...</a:t>
            </a:r>
          </a:p>
        </p:txBody>
      </p:sp>
      <p:sp>
        <p:nvSpPr>
          <p:cNvPr id="393" name="Shape 393"/>
          <p:cNvSpPr txBox="1">
            <a:spLocks noGrp="1"/>
          </p:cNvSpPr>
          <p:nvPr>
            <p:ph type="body" idx="1"/>
          </p:nvPr>
        </p:nvSpPr>
        <p:spPr>
          <a:xfrm>
            <a:off x="457200" y="1704688"/>
            <a:ext cx="8229600" cy="4840199"/>
          </a:xfrm>
          <a:prstGeom prst="rect">
            <a:avLst/>
          </a:prstGeom>
        </p:spPr>
        <p:txBody>
          <a:bodyPr lIns="91425" tIns="91425" rIns="91425" bIns="91425" anchor="t" anchorCtr="0">
            <a:spAutoFit/>
          </a:bodyPr>
          <a:lstStyle/>
          <a:p>
            <a:endParaRPr/>
          </a:p>
        </p:txBody>
      </p:sp>
      <p:sp>
        <p:nvSpPr>
          <p:cNvPr id="394" name="Shape 394"/>
          <p:cNvSpPr/>
          <p:nvPr/>
        </p:nvSpPr>
        <p:spPr>
          <a:xfrm>
            <a:off x="306650" y="1704688"/>
            <a:ext cx="7402023" cy="5067281"/>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title"/>
          </p:nvPr>
        </p:nvSpPr>
        <p:spPr>
          <a:xfrm>
            <a:off x="457200" y="134801"/>
            <a:ext cx="7315499" cy="1351799"/>
          </a:xfrm>
          <a:prstGeom prst="rect">
            <a:avLst/>
          </a:prstGeom>
        </p:spPr>
        <p:txBody>
          <a:bodyPr lIns="91425" tIns="91425" rIns="91425" bIns="91425" anchor="b" anchorCtr="0">
            <a:spAutoFit/>
          </a:bodyPr>
          <a:lstStyle/>
          <a:p>
            <a:pPr>
              <a:buNone/>
            </a:pPr>
            <a:r>
              <a:rPr lang="en"/>
              <a:t>Thoughts on Skype in the classroom?</a:t>
            </a:r>
          </a:p>
        </p:txBody>
      </p:sp>
      <p:sp>
        <p:nvSpPr>
          <p:cNvPr id="407" name="Shape 407"/>
          <p:cNvSpPr txBox="1">
            <a:spLocks noGrp="1"/>
          </p:cNvSpPr>
          <p:nvPr>
            <p:ph type="body" idx="1"/>
          </p:nvPr>
        </p:nvSpPr>
        <p:spPr>
          <a:xfrm>
            <a:off x="457200" y="1704688"/>
            <a:ext cx="8229600" cy="4840199"/>
          </a:xfrm>
          <a:prstGeom prst="rect">
            <a:avLst/>
          </a:prstGeom>
        </p:spPr>
        <p:txBody>
          <a:bodyPr lIns="91425" tIns="91425" rIns="91425" bIns="91425" anchor="t" anchorCtr="0">
            <a:spAutoFit/>
          </a:bodyPr>
          <a:lstStyle/>
          <a:p>
            <a:endParaRPr/>
          </a:p>
        </p:txBody>
      </p:sp>
      <p:sp>
        <p:nvSpPr>
          <p:cNvPr id="408" name="Shape 408"/>
          <p:cNvSpPr/>
          <p:nvPr/>
        </p:nvSpPr>
        <p:spPr>
          <a:xfrm>
            <a:off x="457200" y="1729556"/>
            <a:ext cx="7182306" cy="4790463"/>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a:spLocks noGrp="1"/>
          </p:cNvSpPr>
          <p:nvPr>
            <p:ph type="title"/>
          </p:nvPr>
        </p:nvSpPr>
        <p:spPr>
          <a:xfrm>
            <a:off x="457200" y="134801"/>
            <a:ext cx="7315499" cy="1351799"/>
          </a:xfrm>
          <a:prstGeom prst="rect">
            <a:avLst/>
          </a:prstGeom>
        </p:spPr>
        <p:txBody>
          <a:bodyPr lIns="91425" tIns="91425" rIns="91425" bIns="91425" anchor="b" anchorCtr="0">
            <a:spAutoFit/>
          </a:bodyPr>
          <a:lstStyle/>
          <a:p>
            <a:pPr>
              <a:buNone/>
            </a:pPr>
            <a:r>
              <a:rPr lang="en" sz="3000"/>
              <a:t>Examining the Use of Twitter in the Secondary Classroom for Students with Exceptionalities</a:t>
            </a:r>
          </a:p>
        </p:txBody>
      </p:sp>
      <p:sp>
        <p:nvSpPr>
          <p:cNvPr id="414" name="Shape 414"/>
          <p:cNvSpPr txBox="1">
            <a:spLocks noGrp="1"/>
          </p:cNvSpPr>
          <p:nvPr>
            <p:ph type="body" idx="1"/>
          </p:nvPr>
        </p:nvSpPr>
        <p:spPr>
          <a:xfrm>
            <a:off x="457200" y="1704688"/>
            <a:ext cx="8229600" cy="4840199"/>
          </a:xfrm>
          <a:prstGeom prst="rect">
            <a:avLst/>
          </a:prstGeom>
        </p:spPr>
        <p:txBody>
          <a:bodyPr lIns="91425" tIns="91425" rIns="91425" bIns="91425" anchor="t" anchorCtr="0">
            <a:spAutoFit/>
          </a:bodyPr>
          <a:lstStyle/>
          <a:p>
            <a:pPr lvl="0" rtl="0">
              <a:buNone/>
            </a:pPr>
            <a:r>
              <a:rPr lang="en"/>
              <a:t>For students with exceptionalities in the Secondary Classroom especially at the Grade 9 level the overload of high school can be too much.</a:t>
            </a:r>
          </a:p>
          <a:p>
            <a:endParaRPr lang="en"/>
          </a:p>
          <a:p>
            <a:pPr lvl="0" rtl="0">
              <a:buNone/>
            </a:pPr>
            <a:r>
              <a:rPr lang="en"/>
              <a:t>Some of  the difficulties they face are:</a:t>
            </a:r>
          </a:p>
          <a:p>
            <a:endParaRPr lang="en"/>
          </a:p>
          <a:p>
            <a:pPr marL="457200" lvl="0" indent="-342900" rtl="0">
              <a:buClr>
                <a:schemeClr val="dk2"/>
              </a:buClr>
              <a:buSzPct val="166666"/>
              <a:buFont typeface="Arial"/>
              <a:buChar char="•"/>
            </a:pPr>
            <a:r>
              <a:rPr lang="en"/>
              <a:t>Organization</a:t>
            </a:r>
          </a:p>
          <a:p>
            <a:pPr marL="457200" lvl="0" indent="-342900" rtl="0">
              <a:buClr>
                <a:schemeClr val="dk2"/>
              </a:buClr>
              <a:buSzPct val="166666"/>
              <a:buFont typeface="Arial"/>
              <a:buChar char="•"/>
            </a:pPr>
            <a:r>
              <a:rPr lang="en"/>
              <a:t>Memorization</a:t>
            </a:r>
          </a:p>
          <a:p>
            <a:pPr marL="457200" lvl="0" indent="-342900" rtl="0">
              <a:buClr>
                <a:schemeClr val="dk2"/>
              </a:buClr>
              <a:buSzPct val="166666"/>
              <a:buFont typeface="Arial"/>
              <a:buChar char="•"/>
            </a:pPr>
            <a:r>
              <a:rPr lang="en"/>
              <a:t>Bringing Materials to Class </a:t>
            </a:r>
          </a:p>
          <a:p>
            <a:pPr marL="457200" lvl="0" indent="-342900" rtl="0">
              <a:buClr>
                <a:schemeClr val="dk2"/>
              </a:buClr>
              <a:buSzPct val="166666"/>
              <a:buFont typeface="Arial"/>
              <a:buChar char="•"/>
            </a:pPr>
            <a:r>
              <a:rPr lang="en"/>
              <a:t>Understanding Content</a:t>
            </a:r>
          </a:p>
          <a:p>
            <a:pPr marL="457200" lvl="0" indent="-342900" rtl="0">
              <a:buClr>
                <a:schemeClr val="dk2"/>
              </a:buClr>
              <a:buSzPct val="166666"/>
              <a:buFont typeface="Arial"/>
              <a:buChar char="•"/>
            </a:pPr>
            <a:r>
              <a:rPr lang="en"/>
              <a:t>Focus</a:t>
            </a:r>
          </a:p>
          <a:p>
            <a:pPr marL="457200" lvl="0" indent="-342900" rtl="0">
              <a:buClr>
                <a:schemeClr val="dk2"/>
              </a:buClr>
              <a:buSzPct val="166666"/>
              <a:buFont typeface="Arial"/>
              <a:buChar char="•"/>
            </a:pPr>
            <a:r>
              <a:rPr lang="en"/>
              <a:t>Retaining Content</a:t>
            </a:r>
          </a:p>
          <a:p>
            <a:endParaRPr lang="en"/>
          </a:p>
          <a:p>
            <a:pPr lvl="0">
              <a:buNone/>
            </a:pPr>
            <a:r>
              <a:rPr lang="en"/>
              <a:t>How can Twitt3er be useful to these students and help them to achieve success?</a:t>
            </a:r>
          </a:p>
        </p:txBody>
      </p:sp>
      <p:sp>
        <p:nvSpPr>
          <p:cNvPr id="415" name="Shape 415"/>
          <p:cNvSpPr/>
          <p:nvPr/>
        </p:nvSpPr>
        <p:spPr>
          <a:xfrm>
            <a:off x="6982616" y="2351522"/>
            <a:ext cx="2161383" cy="2154954"/>
          </a:xfrm>
          <a:prstGeom prst="rect">
            <a:avLst/>
          </a:prstGeom>
          <a:blipFill>
            <a:blip r:embed="rId3"/>
            <a:stretch>
              <a:fillRect/>
            </a:stretch>
          </a:blipFill>
        </p:spPr>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134801"/>
            <a:ext cx="7315499" cy="1351799"/>
          </a:xfrm>
          <a:prstGeom prst="rect">
            <a:avLst/>
          </a:prstGeom>
        </p:spPr>
        <p:txBody>
          <a:bodyPr lIns="91425" tIns="91425" rIns="91425" bIns="91425" anchor="b" anchorCtr="0">
            <a:spAutoFit/>
          </a:bodyPr>
          <a:lstStyle/>
          <a:p>
            <a:pPr>
              <a:buNone/>
            </a:pPr>
            <a:r>
              <a:rPr lang="en"/>
              <a:t>Let's start the conversation</a:t>
            </a:r>
          </a:p>
        </p:txBody>
      </p:sp>
      <p:sp>
        <p:nvSpPr>
          <p:cNvPr id="178" name="Shape 178"/>
          <p:cNvSpPr/>
          <p:nvPr/>
        </p:nvSpPr>
        <p:spPr>
          <a:xfrm>
            <a:off x="282925" y="1706725"/>
            <a:ext cx="7905750" cy="4800600"/>
          </a:xfrm>
          <a:prstGeom prst="rect">
            <a:avLst/>
          </a:prstGeom>
          <a:blipFill>
            <a:blip r:embed="rId3"/>
            <a:stretch>
              <a:fillRect/>
            </a:stretch>
          </a:blipFill>
        </p:spPr>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457200" y="134801"/>
            <a:ext cx="7315499" cy="1351799"/>
          </a:xfrm>
          <a:prstGeom prst="rect">
            <a:avLst/>
          </a:prstGeom>
        </p:spPr>
        <p:txBody>
          <a:bodyPr lIns="91425" tIns="91425" rIns="91425" bIns="91425" anchor="b" anchorCtr="0">
            <a:spAutoFit/>
          </a:bodyPr>
          <a:lstStyle/>
          <a:p>
            <a:pPr>
              <a:buNone/>
            </a:pPr>
            <a:r>
              <a:rPr lang="en"/>
              <a:t>Organization &amp; Memorization</a:t>
            </a:r>
          </a:p>
        </p:txBody>
      </p:sp>
      <p:sp>
        <p:nvSpPr>
          <p:cNvPr id="421" name="Shape 421"/>
          <p:cNvSpPr txBox="1">
            <a:spLocks noGrp="1"/>
          </p:cNvSpPr>
          <p:nvPr>
            <p:ph type="body" idx="1"/>
          </p:nvPr>
        </p:nvSpPr>
        <p:spPr>
          <a:xfrm>
            <a:off x="457200" y="1704688"/>
            <a:ext cx="8229600" cy="4840199"/>
          </a:xfrm>
          <a:prstGeom prst="rect">
            <a:avLst/>
          </a:prstGeom>
        </p:spPr>
        <p:txBody>
          <a:bodyPr lIns="91425" tIns="91425" rIns="91425" bIns="91425" anchor="t" anchorCtr="0">
            <a:spAutoFit/>
          </a:bodyPr>
          <a:lstStyle/>
          <a:p>
            <a:pPr lvl="0" rtl="0">
              <a:buNone/>
            </a:pPr>
            <a:r>
              <a:rPr lang="en"/>
              <a:t>Creating a class Twitter account can help to remind students of what is due, when it was assigned and when to hand it in.</a:t>
            </a:r>
          </a:p>
          <a:p>
            <a:endParaRPr lang="en"/>
          </a:p>
          <a:p>
            <a:pPr marL="457200" lvl="0" indent="-342900" rtl="0">
              <a:buClr>
                <a:schemeClr val="dk2"/>
              </a:buClr>
              <a:buSzPct val="166666"/>
              <a:buFont typeface="Arial"/>
              <a:buChar char="•"/>
            </a:pPr>
            <a:r>
              <a:rPr lang="en"/>
              <a:t>Stop excuses</a:t>
            </a:r>
          </a:p>
          <a:p>
            <a:pPr marL="457200" lvl="0" indent="-342900" rtl="0">
              <a:buClr>
                <a:schemeClr val="dk2"/>
              </a:buClr>
              <a:buSzPct val="166666"/>
              <a:buFont typeface="Arial"/>
              <a:buChar char="•"/>
            </a:pPr>
            <a:r>
              <a:rPr lang="en"/>
              <a:t>There is no need for them to write it in their agenda</a:t>
            </a:r>
          </a:p>
          <a:p>
            <a:pPr marL="457200" lvl="0" indent="-342900" rtl="0">
              <a:buClr>
                <a:schemeClr val="dk2"/>
              </a:buClr>
              <a:buSzPct val="166666"/>
              <a:buFont typeface="Arial"/>
              <a:buChar char="•"/>
            </a:pPr>
            <a:r>
              <a:rPr lang="en"/>
              <a:t>They have a place they can refer to that is specific to the class</a:t>
            </a:r>
          </a:p>
          <a:p>
            <a:endParaRPr lang="en"/>
          </a:p>
          <a:p>
            <a:pPr lvl="0" rtl="0">
              <a:buNone/>
            </a:pPr>
            <a:r>
              <a:rPr lang="en"/>
              <a:t>Although students shouldnt be having to  memorize that often anymore, its particularly difficult for the students with special needs to memorize for tests. If pre-test questions are posted to help jog their memory, they may be able to retain more in the end. </a:t>
            </a:r>
          </a:p>
          <a:p>
            <a:endParaRPr lang="en"/>
          </a:p>
          <a:p>
            <a:endParaRPr lang="en"/>
          </a:p>
        </p:txBody>
      </p:sp>
      <p:sp>
        <p:nvSpPr>
          <p:cNvPr id="422" name="Shape 422"/>
          <p:cNvSpPr/>
          <p:nvPr/>
        </p:nvSpPr>
        <p:spPr>
          <a:xfrm>
            <a:off x="3555750" y="4897741"/>
            <a:ext cx="1645754" cy="1647146"/>
          </a:xfrm>
          <a:prstGeom prst="rect">
            <a:avLst/>
          </a:prstGeom>
          <a:blipFill>
            <a:blip r:embed="rId3"/>
            <a:stretch>
              <a:fillRect/>
            </a:stretch>
          </a:blipFill>
          <a:ln>
            <a:noFill/>
          </a:ln>
        </p:spPr>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Shape 427"/>
          <p:cNvSpPr txBox="1">
            <a:spLocks noGrp="1"/>
          </p:cNvSpPr>
          <p:nvPr>
            <p:ph type="title"/>
          </p:nvPr>
        </p:nvSpPr>
        <p:spPr>
          <a:xfrm>
            <a:off x="457200" y="134801"/>
            <a:ext cx="7315499" cy="1351799"/>
          </a:xfrm>
          <a:prstGeom prst="rect">
            <a:avLst/>
          </a:prstGeom>
        </p:spPr>
        <p:txBody>
          <a:bodyPr lIns="91425" tIns="91425" rIns="91425" bIns="91425" anchor="b" anchorCtr="0">
            <a:spAutoFit/>
          </a:bodyPr>
          <a:lstStyle/>
          <a:p>
            <a:pPr>
              <a:buNone/>
            </a:pPr>
            <a:r>
              <a:rPr lang="en"/>
              <a:t>Content - Retaining and Understanding</a:t>
            </a:r>
          </a:p>
        </p:txBody>
      </p:sp>
      <p:sp>
        <p:nvSpPr>
          <p:cNvPr id="428" name="Shape 428"/>
          <p:cNvSpPr txBox="1">
            <a:spLocks noGrp="1"/>
          </p:cNvSpPr>
          <p:nvPr>
            <p:ph type="body" idx="1"/>
          </p:nvPr>
        </p:nvSpPr>
        <p:spPr>
          <a:xfrm>
            <a:off x="457200" y="1704688"/>
            <a:ext cx="8229600" cy="4840199"/>
          </a:xfrm>
          <a:prstGeom prst="rect">
            <a:avLst/>
          </a:prstGeom>
        </p:spPr>
        <p:txBody>
          <a:bodyPr lIns="91425" tIns="91425" rIns="91425" bIns="91425" anchor="t" anchorCtr="0">
            <a:spAutoFit/>
          </a:bodyPr>
          <a:lstStyle/>
          <a:p>
            <a:pPr lvl="0" rtl="0">
              <a:buNone/>
            </a:pPr>
            <a:r>
              <a:rPr lang="en"/>
              <a:t>An amazing example of how to use Twitter in an English Classroom:</a:t>
            </a:r>
          </a:p>
          <a:p>
            <a:endParaRPr lang="en"/>
          </a:p>
          <a:p>
            <a:pPr lvl="0" rtl="0">
              <a:buNone/>
            </a:pPr>
            <a:r>
              <a:rPr lang="en"/>
              <a:t>http://www.brevity.danikabarker.ca/Welcome.html</a:t>
            </a:r>
          </a:p>
          <a:p>
            <a:endParaRPr lang="en"/>
          </a:p>
          <a:p>
            <a:pPr lvl="0" rtl="0">
              <a:buNone/>
            </a:pPr>
            <a:r>
              <a:rPr lang="en"/>
              <a:t>Twitter can be a platform for role playing and acting out different characters to avoid the embarrassing standing up in class and acting it out.</a:t>
            </a:r>
          </a:p>
          <a:p>
            <a:endParaRPr lang="en"/>
          </a:p>
          <a:p>
            <a:endParaRPr lang="en"/>
          </a:p>
        </p:txBody>
      </p:sp>
      <p:sp>
        <p:nvSpPr>
          <p:cNvPr id="429" name="Shape 429"/>
          <p:cNvSpPr/>
          <p:nvPr/>
        </p:nvSpPr>
        <p:spPr>
          <a:xfrm>
            <a:off x="3807587" y="3404900"/>
            <a:ext cx="4132771" cy="3453099"/>
          </a:xfrm>
          <a:prstGeom prst="rect">
            <a:avLst/>
          </a:prstGeom>
          <a:blipFill>
            <a:blip r:embed="rId3"/>
            <a:stretch>
              <a:fillRect/>
            </a:stretch>
          </a:blipFill>
          <a:ln>
            <a:noFill/>
          </a:ln>
        </p:spPr>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457200" y="134801"/>
            <a:ext cx="7315499" cy="1351799"/>
          </a:xfrm>
          <a:prstGeom prst="rect">
            <a:avLst/>
          </a:prstGeom>
        </p:spPr>
        <p:txBody>
          <a:bodyPr lIns="91425" tIns="91425" rIns="91425" bIns="91425" anchor="b" anchorCtr="0">
            <a:spAutoFit/>
          </a:bodyPr>
          <a:lstStyle/>
          <a:p>
            <a:pPr>
              <a:buNone/>
            </a:pPr>
            <a:r>
              <a:rPr lang="en"/>
              <a:t>Student Engagement</a:t>
            </a:r>
          </a:p>
        </p:txBody>
      </p:sp>
      <p:sp>
        <p:nvSpPr>
          <p:cNvPr id="435" name="Shape 435"/>
          <p:cNvSpPr txBox="1">
            <a:spLocks noGrp="1"/>
          </p:cNvSpPr>
          <p:nvPr>
            <p:ph type="body" idx="1"/>
          </p:nvPr>
        </p:nvSpPr>
        <p:spPr>
          <a:xfrm>
            <a:off x="457200" y="1704688"/>
            <a:ext cx="8229600" cy="4840199"/>
          </a:xfrm>
          <a:prstGeom prst="rect">
            <a:avLst/>
          </a:prstGeom>
        </p:spPr>
        <p:txBody>
          <a:bodyPr lIns="91425" tIns="91425" rIns="91425" bIns="91425" anchor="t" anchorCtr="0">
            <a:spAutoFit/>
          </a:bodyPr>
          <a:lstStyle/>
          <a:p>
            <a:pPr lvl="0" rtl="0">
              <a:buNone/>
            </a:pPr>
            <a:r>
              <a:rPr lang="en"/>
              <a:t>Students are having trouble focussing in class? It's probably because the delivery method is boring. </a:t>
            </a:r>
          </a:p>
          <a:p>
            <a:endParaRPr lang="en"/>
          </a:p>
          <a:p>
            <a:pPr>
              <a:buNone/>
            </a:pPr>
            <a:r>
              <a:rPr lang="en"/>
              <a:t>Using social media like Twitter can really engage students who would otherwise not be interested in Shakespeare or ionic bonds or parabolas.</a:t>
            </a:r>
          </a:p>
        </p:txBody>
      </p:sp>
      <p:sp>
        <p:nvSpPr>
          <p:cNvPr id="436" name="Shape 436"/>
          <p:cNvSpPr txBox="1"/>
          <p:nvPr/>
        </p:nvSpPr>
        <p:spPr>
          <a:xfrm>
            <a:off x="1111350" y="3858000"/>
            <a:ext cx="3000000" cy="3000000"/>
          </a:xfrm>
          <a:prstGeom prst="rect">
            <a:avLst/>
          </a:prstGeom>
        </p:spPr>
        <p:txBody>
          <a:bodyPr lIns="91425" tIns="91425" rIns="91425" bIns="91425" anchor="ctr" anchorCtr="0">
            <a:spAutoFit/>
          </a:bodyPr>
          <a:lstStyle/>
          <a:p>
            <a:endParaRPr/>
          </a:p>
        </p:txBody>
      </p:sp>
      <p:sp>
        <p:nvSpPr>
          <p:cNvPr id="437" name="Shape 437"/>
          <p:cNvSpPr/>
          <p:nvPr/>
        </p:nvSpPr>
        <p:spPr>
          <a:xfrm>
            <a:off x="697587" y="3150830"/>
            <a:ext cx="2261748" cy="3394057"/>
          </a:xfrm>
          <a:prstGeom prst="rect">
            <a:avLst/>
          </a:prstGeom>
          <a:blipFill>
            <a:blip r:embed="rId3"/>
            <a:stretch>
              <a:fillRect/>
            </a:stretch>
          </a:blipFill>
          <a:ln>
            <a:noFill/>
          </a:ln>
        </p:spPr>
      </p:sp>
      <p:sp>
        <p:nvSpPr>
          <p:cNvPr id="438" name="Shape 438"/>
          <p:cNvSpPr/>
          <p:nvPr/>
        </p:nvSpPr>
        <p:spPr>
          <a:xfrm>
            <a:off x="3501000" y="4154325"/>
            <a:ext cx="914400" cy="457200"/>
          </a:xfrm>
          <a:prstGeom prs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spAutoFit/>
          </a:bodyPr>
          <a:lstStyle/>
          <a:p>
            <a:endParaRPr/>
          </a:p>
        </p:txBody>
      </p:sp>
      <p:sp>
        <p:nvSpPr>
          <p:cNvPr id="439" name="Shape 439"/>
          <p:cNvSpPr/>
          <p:nvPr/>
        </p:nvSpPr>
        <p:spPr>
          <a:xfrm>
            <a:off x="4806737" y="3511915"/>
            <a:ext cx="3552545" cy="2671887"/>
          </a:xfrm>
          <a:prstGeom prst="rect">
            <a:avLst/>
          </a:prstGeom>
          <a:blipFill>
            <a:blip r:embed="rId4"/>
            <a:stretch>
              <a:fillRect/>
            </a:stretch>
          </a:blipFill>
          <a:ln>
            <a:noFill/>
          </a:ln>
        </p:spPr>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Shape 444"/>
          <p:cNvSpPr txBox="1">
            <a:spLocks noGrp="1"/>
          </p:cNvSpPr>
          <p:nvPr>
            <p:ph type="title"/>
          </p:nvPr>
        </p:nvSpPr>
        <p:spPr>
          <a:xfrm>
            <a:off x="457200" y="134801"/>
            <a:ext cx="7315499" cy="1351799"/>
          </a:xfrm>
          <a:prstGeom prst="rect">
            <a:avLst/>
          </a:prstGeom>
        </p:spPr>
        <p:txBody>
          <a:bodyPr lIns="91425" tIns="91425" rIns="91425" bIns="91425" anchor="b" anchorCtr="0">
            <a:spAutoFit/>
          </a:bodyPr>
          <a:lstStyle/>
          <a:p>
            <a:pPr>
              <a:buNone/>
            </a:pPr>
            <a:r>
              <a:rPr lang="en"/>
              <a:t>Results of the Survey</a:t>
            </a:r>
          </a:p>
        </p:txBody>
      </p:sp>
      <p:sp>
        <p:nvSpPr>
          <p:cNvPr id="445" name="Shape 445"/>
          <p:cNvSpPr txBox="1">
            <a:spLocks noGrp="1"/>
          </p:cNvSpPr>
          <p:nvPr>
            <p:ph type="body" idx="1"/>
          </p:nvPr>
        </p:nvSpPr>
        <p:spPr>
          <a:xfrm>
            <a:off x="457200" y="1704688"/>
            <a:ext cx="8229600" cy="4840199"/>
          </a:xfrm>
          <a:prstGeom prst="rect">
            <a:avLst/>
          </a:prstGeom>
        </p:spPr>
        <p:txBody>
          <a:bodyPr lIns="91425" tIns="91425" rIns="91425" bIns="91425" anchor="t" anchorCtr="0">
            <a:spAutoFit/>
          </a:bodyPr>
          <a:lstStyle/>
          <a:p>
            <a:pPr lvl="0" rtl="0">
              <a:buNone/>
            </a:pPr>
            <a:r>
              <a:rPr lang="en"/>
              <a:t>What were some surprising ways to use Twitter in your workplace?</a:t>
            </a:r>
          </a:p>
          <a:p>
            <a:endParaRPr lang="en"/>
          </a:p>
          <a:p>
            <a:pPr lvl="0" rtl="0">
              <a:buNone/>
            </a:pPr>
            <a:r>
              <a:rPr lang="en"/>
              <a:t>How can we benefit from Twitter as educators?</a:t>
            </a:r>
          </a:p>
          <a:p>
            <a:endParaRPr lang="en"/>
          </a:p>
          <a:p>
            <a:pPr lvl="0" rtl="0">
              <a:buNone/>
            </a:pPr>
            <a:r>
              <a:rPr lang="en"/>
              <a:t>How does it make our job harder? "The 24/7 worker"</a:t>
            </a:r>
          </a:p>
          <a:p>
            <a:endParaRPr lang="en"/>
          </a:p>
          <a:p>
            <a:endParaRPr lang="en"/>
          </a:p>
        </p:txBody>
      </p:sp>
      <p:sp>
        <p:nvSpPr>
          <p:cNvPr id="446" name="Shape 446"/>
          <p:cNvSpPr/>
          <p:nvPr/>
        </p:nvSpPr>
        <p:spPr>
          <a:xfrm>
            <a:off x="2520525" y="4140500"/>
            <a:ext cx="3785626" cy="2212234"/>
          </a:xfrm>
          <a:prstGeom prst="rect">
            <a:avLst/>
          </a:prstGeom>
          <a:blipFill>
            <a:blip r:embed="rId3"/>
            <a:stretch>
              <a:fillRect/>
            </a:stretch>
          </a:blipFill>
          <a:ln>
            <a:noFill/>
          </a:ln>
        </p:spPr>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title"/>
          </p:nvPr>
        </p:nvSpPr>
        <p:spPr>
          <a:xfrm>
            <a:off x="457200" y="134801"/>
            <a:ext cx="7315499" cy="1351799"/>
          </a:xfrm>
          <a:prstGeom prst="rect">
            <a:avLst/>
          </a:prstGeom>
        </p:spPr>
        <p:txBody>
          <a:bodyPr lIns="91425" tIns="91425" rIns="91425" bIns="91425" anchor="b" anchorCtr="0">
            <a:spAutoFit/>
          </a:bodyPr>
          <a:lstStyle/>
          <a:p>
            <a:pPr>
              <a:buNone/>
            </a:pPr>
            <a:r>
              <a:rPr lang="en"/>
              <a:t>THANK YOU! </a:t>
            </a:r>
          </a:p>
        </p:txBody>
      </p:sp>
      <p:sp>
        <p:nvSpPr>
          <p:cNvPr id="452" name="Shape 452"/>
          <p:cNvSpPr txBox="1">
            <a:spLocks noGrp="1"/>
          </p:cNvSpPr>
          <p:nvPr>
            <p:ph type="body" idx="1"/>
          </p:nvPr>
        </p:nvSpPr>
        <p:spPr>
          <a:xfrm>
            <a:off x="457200" y="1704688"/>
            <a:ext cx="8229600" cy="4840199"/>
          </a:xfrm>
          <a:prstGeom prst="rect">
            <a:avLst/>
          </a:prstGeom>
        </p:spPr>
        <p:txBody>
          <a:bodyPr lIns="91425" tIns="91425" rIns="91425" bIns="91425" anchor="t" anchorCtr="0">
            <a:spAutoFit/>
          </a:bodyPr>
          <a:lstStyle/>
          <a:p>
            <a:pPr marL="457200" lvl="0" indent="0" rtl="0">
              <a:buNone/>
            </a:pPr>
            <a:r>
              <a:rPr lang="en" sz="4800">
                <a:solidFill>
                  <a:srgbClr val="000000"/>
                </a:solidFill>
              </a:rPr>
              <a:t>Bavina, Candida, Roshni, Safia and Sasha</a:t>
            </a:r>
          </a:p>
          <a:p>
            <a:endParaRPr lang="en" sz="4800">
              <a:solidFill>
                <a:srgbClr val="000000"/>
              </a:solidFill>
            </a:endParaRPr>
          </a:p>
          <a:p>
            <a:endParaRPr lang="en" sz="4800">
              <a:solidFill>
                <a:srgbClr val="000000"/>
              </a:solidFill>
            </a:endParaRPr>
          </a:p>
          <a:p>
            <a:endParaRPr lang="en" sz="4800">
              <a:solidFill>
                <a:srgbClr val="000000"/>
              </a:solidFill>
            </a:endParaRPr>
          </a:p>
          <a:p>
            <a:endParaRPr lang="en" sz="4800">
              <a:solidFill>
                <a:srgbClr val="000000"/>
              </a:solidFill>
            </a:endParaRPr>
          </a:p>
          <a:p>
            <a:pPr marL="457200" lvl="0" indent="0">
              <a:buClr>
                <a:srgbClr val="000000"/>
              </a:buClr>
              <a:buSzPct val="45833"/>
              <a:buFont typeface="Arial"/>
              <a:buNone/>
            </a:pPr>
            <a:r>
              <a:rPr lang="en" sz="2400">
                <a:solidFill>
                  <a:srgbClr val="000000"/>
                </a:solidFill>
              </a:rPr>
              <a:t>EDUC5103 - Online Technology in Education</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57200" y="134801"/>
            <a:ext cx="7315499" cy="1351799"/>
          </a:xfrm>
          <a:prstGeom prst="rect">
            <a:avLst/>
          </a:prstGeom>
        </p:spPr>
        <p:txBody>
          <a:bodyPr lIns="91425" tIns="91425" rIns="91425" bIns="91425" anchor="b" anchorCtr="0">
            <a:spAutoFit/>
          </a:bodyPr>
          <a:lstStyle/>
          <a:p>
            <a:pPr>
              <a:buNone/>
            </a:pPr>
            <a:r>
              <a:rPr lang="en" sz="2400">
                <a:solidFill>
                  <a:srgbClr val="FFFFFF"/>
                </a:solidFill>
              </a:rPr>
              <a:t>So⋅cial me⋅di⋅a [soh-sh</a:t>
            </a:r>
            <a:r>
              <a:rPr lang="en" sz="2400" i="1">
                <a:solidFill>
                  <a:srgbClr val="FFFFFF"/>
                </a:solidFill>
              </a:rPr>
              <a:t>uh</a:t>
            </a:r>
            <a:r>
              <a:rPr lang="en" sz="2400">
                <a:solidFill>
                  <a:srgbClr val="FFFFFF"/>
                </a:solidFill>
              </a:rPr>
              <a:t> l] [mee-dee-</a:t>
            </a:r>
            <a:r>
              <a:rPr lang="en" sz="2400" i="1">
                <a:solidFill>
                  <a:srgbClr val="FFFFFF"/>
                </a:solidFill>
              </a:rPr>
              <a:t>uh</a:t>
            </a:r>
            <a:r>
              <a:rPr lang="en" sz="2400">
                <a:solidFill>
                  <a:srgbClr val="FFFFFF"/>
                </a:solidFill>
              </a:rPr>
              <a:t>] </a:t>
            </a:r>
            <a:r>
              <a:rPr lang="en" sz="2400" i="1">
                <a:solidFill>
                  <a:srgbClr val="FFFFFF"/>
                </a:solidFill>
              </a:rPr>
              <a:t>–noun</a:t>
            </a:r>
          </a:p>
        </p:txBody>
      </p:sp>
      <p:sp>
        <p:nvSpPr>
          <p:cNvPr id="184" name="Shape 184"/>
          <p:cNvSpPr txBox="1">
            <a:spLocks noGrp="1"/>
          </p:cNvSpPr>
          <p:nvPr>
            <p:ph type="body" idx="1"/>
          </p:nvPr>
        </p:nvSpPr>
        <p:spPr>
          <a:xfrm>
            <a:off x="457200" y="1704688"/>
            <a:ext cx="8229600" cy="4840199"/>
          </a:xfrm>
          <a:prstGeom prst="rect">
            <a:avLst/>
          </a:prstGeom>
        </p:spPr>
        <p:txBody>
          <a:bodyPr lIns="91425" tIns="91425" rIns="91425" bIns="91425" anchor="t" anchorCtr="0">
            <a:spAutoFit/>
          </a:bodyPr>
          <a:lstStyle/>
          <a:p>
            <a:pPr lvl="0" rtl="0">
              <a:buNone/>
            </a:pPr>
            <a:r>
              <a:rPr lang="en" sz="2400" i="1">
                <a:solidFill>
                  <a:srgbClr val="000000"/>
                </a:solidFill>
              </a:rPr>
              <a:t>
</a:t>
            </a:r>
            <a:r>
              <a:rPr lang="en" sz="1200">
                <a:solidFill>
                  <a:srgbClr val="000000"/>
                </a:solidFill>
              </a:rPr>
              <a:t>1.</a:t>
            </a:r>
            <a:r>
              <a:rPr lang="en" sz="2000">
                <a:solidFill>
                  <a:srgbClr val="000000"/>
                </a:solidFill>
              </a:rPr>
              <a:t>media designed to be used through social interaction</a:t>
            </a:r>
          </a:p>
          <a:p>
            <a:endParaRPr lang="en" sz="2000">
              <a:solidFill>
                <a:srgbClr val="000000"/>
              </a:solidFill>
            </a:endParaRPr>
          </a:p>
          <a:p>
            <a:pPr lvl="0" rtl="0">
              <a:buNone/>
            </a:pPr>
            <a:r>
              <a:rPr lang="en" sz="1200">
                <a:solidFill>
                  <a:srgbClr val="000000"/>
                </a:solidFill>
              </a:rPr>
              <a:t>2.</a:t>
            </a:r>
            <a:r>
              <a:rPr lang="en" sz="2000">
                <a:solidFill>
                  <a:srgbClr val="000000"/>
                </a:solidFill>
              </a:rPr>
              <a:t>supports the human need for social interaction, using Internet- and web-based technologies (web 2.0)</a:t>
            </a:r>
          </a:p>
          <a:p>
            <a:endParaRPr lang="en" sz="2000">
              <a:solidFill>
                <a:srgbClr val="000000"/>
              </a:solidFill>
            </a:endParaRPr>
          </a:p>
          <a:p>
            <a:pPr lvl="0" rtl="0">
              <a:buNone/>
            </a:pPr>
            <a:r>
              <a:rPr lang="en" sz="1200">
                <a:solidFill>
                  <a:srgbClr val="000000"/>
                </a:solidFill>
              </a:rPr>
              <a:t>3.</a:t>
            </a:r>
            <a:r>
              <a:rPr lang="en" sz="2000">
                <a:solidFill>
                  <a:srgbClr val="000000"/>
                </a:solidFill>
              </a:rPr>
              <a:t>transforms broadcast media monologues (one to many) into social media dialogues (many to many)</a:t>
            </a:r>
          </a:p>
          <a:p>
            <a:endParaRPr lang="en" sz="2000">
              <a:solidFill>
                <a:srgbClr val="000000"/>
              </a:solidFill>
            </a:endParaRPr>
          </a:p>
          <a:p>
            <a:pPr lvl="0" rtl="0">
              <a:buNone/>
            </a:pPr>
            <a:r>
              <a:rPr lang="en" sz="1200">
                <a:solidFill>
                  <a:srgbClr val="000000"/>
                </a:solidFill>
              </a:rPr>
              <a:t>4.</a:t>
            </a:r>
            <a:r>
              <a:rPr lang="en" sz="2000">
                <a:solidFill>
                  <a:srgbClr val="000000"/>
                </a:solidFill>
              </a:rPr>
              <a:t>supports the democratization of knowledge and information, transforming people from content consumers into content producers, also referred to as social media as</a:t>
            </a:r>
          </a:p>
          <a:p>
            <a:pPr lvl="0" rtl="0">
              <a:buNone/>
            </a:pPr>
            <a:r>
              <a:rPr lang="en" sz="1200">
                <a:solidFill>
                  <a:srgbClr val="000000"/>
                </a:solidFill>
              </a:rPr>
              <a:t>1.</a:t>
            </a:r>
            <a:r>
              <a:rPr lang="en" sz="2000">
                <a:solidFill>
                  <a:srgbClr val="000000"/>
                </a:solidFill>
              </a:rPr>
              <a:t> </a:t>
            </a:r>
            <a:r>
              <a:rPr lang="en" sz="2000" u="sng">
                <a:solidFill>
                  <a:schemeClr val="hlink"/>
                </a:solidFill>
                <a:hlinkClick r:id="rId3"/>
              </a:rPr>
              <a:t>user-generated content</a:t>
            </a:r>
            <a:r>
              <a:rPr lang="en" sz="2000">
                <a:solidFill>
                  <a:srgbClr val="000000"/>
                </a:solidFill>
              </a:rPr>
              <a:t> (UGC) or</a:t>
            </a:r>
          </a:p>
          <a:p>
            <a:pPr lvl="0" rtl="0">
              <a:buNone/>
            </a:pPr>
            <a:r>
              <a:rPr lang="en" sz="1200">
                <a:solidFill>
                  <a:srgbClr val="000000"/>
                </a:solidFill>
              </a:rPr>
              <a:t>2.</a:t>
            </a:r>
            <a:r>
              <a:rPr lang="en" sz="2000">
                <a:solidFill>
                  <a:srgbClr val="000000"/>
                </a:solidFill>
              </a:rPr>
              <a:t> </a:t>
            </a:r>
            <a:r>
              <a:rPr lang="en" sz="2000" u="sng">
                <a:solidFill>
                  <a:schemeClr val="hlink"/>
                </a:solidFill>
                <a:hlinkClick r:id="rId4"/>
              </a:rPr>
              <a:t>consumer-generated media</a:t>
            </a:r>
            <a:r>
              <a:rPr lang="en" sz="2000">
                <a:solidFill>
                  <a:srgbClr val="000000"/>
                </a:solidFill>
              </a:rPr>
              <a:t> (CGM)</a:t>
            </a:r>
          </a:p>
          <a:p>
            <a:endParaRPr lang="en" sz="2000">
              <a:solidFill>
                <a:srgbClr val="000000"/>
              </a:solidFill>
            </a:endParaRPr>
          </a:p>
        </p:txBody>
      </p:sp>
      <p:sp>
        <p:nvSpPr>
          <p:cNvPr id="185" name="Shape 185"/>
          <p:cNvSpPr/>
          <p:nvPr/>
        </p:nvSpPr>
        <p:spPr>
          <a:xfrm>
            <a:off x="7317875" y="83050"/>
            <a:ext cx="1743075" cy="2324100"/>
          </a:xfrm>
          <a:prstGeom prst="rect">
            <a:avLst/>
          </a:prstGeom>
          <a:blipFill>
            <a:blip r:embed="rId5"/>
            <a:stretch>
              <a:fillRect/>
            </a:stretch>
          </a:blipFill>
        </p:spPr>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57200" y="134801"/>
            <a:ext cx="7315499" cy="1351799"/>
          </a:xfrm>
          <a:prstGeom prst="rect">
            <a:avLst/>
          </a:prstGeom>
        </p:spPr>
        <p:txBody>
          <a:bodyPr lIns="91425" tIns="91425" rIns="91425" bIns="91425" anchor="b" anchorCtr="0">
            <a:spAutoFit/>
          </a:bodyPr>
          <a:lstStyle/>
          <a:p>
            <a:pPr>
              <a:buNone/>
            </a:pPr>
            <a:r>
              <a:rPr lang="en"/>
              <a:t>Social Media Timeline</a:t>
            </a:r>
          </a:p>
        </p:txBody>
      </p:sp>
      <p:sp>
        <p:nvSpPr>
          <p:cNvPr id="191" name="Shape 191"/>
          <p:cNvSpPr txBox="1">
            <a:spLocks noGrp="1"/>
          </p:cNvSpPr>
          <p:nvPr>
            <p:ph type="body" idx="1"/>
          </p:nvPr>
        </p:nvSpPr>
        <p:spPr>
          <a:xfrm>
            <a:off x="457200" y="1704688"/>
            <a:ext cx="8229600" cy="4840199"/>
          </a:xfrm>
          <a:prstGeom prst="rect">
            <a:avLst/>
          </a:prstGeom>
        </p:spPr>
        <p:txBody>
          <a:bodyPr lIns="91425" tIns="91425" rIns="91425" bIns="91425" anchor="t" anchorCtr="0">
            <a:spAutoFit/>
          </a:bodyPr>
          <a:lstStyle/>
          <a:p>
            <a:endParaRPr/>
          </a:p>
        </p:txBody>
      </p:sp>
      <p:sp>
        <p:nvSpPr>
          <p:cNvPr id="192" name="Shape 192"/>
          <p:cNvSpPr/>
          <p:nvPr/>
        </p:nvSpPr>
        <p:spPr>
          <a:xfrm>
            <a:off x="504967" y="1704688"/>
            <a:ext cx="6722460" cy="5010082"/>
          </a:xfrm>
          <a:prstGeom prst="rect">
            <a:avLst/>
          </a:prstGeom>
          <a:blipFill>
            <a:blip r:embed="rId3"/>
            <a:stretch>
              <a:fillRect/>
            </a:stretch>
          </a:blipFill>
        </p:spPr>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457200" y="1704688"/>
            <a:ext cx="8229600" cy="4840199"/>
          </a:xfrm>
          <a:prstGeom prst="rect">
            <a:avLst/>
          </a:prstGeom>
        </p:spPr>
        <p:txBody>
          <a:bodyPr lIns="91425" tIns="91425" rIns="91425" bIns="91425" anchor="t" anchorCtr="0">
            <a:spAutoFit/>
          </a:bodyPr>
          <a:lstStyle/>
          <a:p>
            <a:pPr lvl="0" rtl="0">
              <a:buClr>
                <a:srgbClr val="000000"/>
              </a:buClr>
              <a:buSzPct val="36666"/>
              <a:buFont typeface="Arial"/>
              <a:buNone/>
            </a:pPr>
            <a:r>
              <a:rPr lang="en" sz="3000" b="1">
                <a:solidFill>
                  <a:srgbClr val="252525"/>
                </a:solidFill>
              </a:rPr>
              <a:t>1.) It is a familiar tool.</a:t>
            </a:r>
          </a:p>
          <a:p>
            <a:endParaRPr lang="en" sz="3000" b="1">
              <a:solidFill>
                <a:srgbClr val="252525"/>
              </a:solidFill>
            </a:endParaRPr>
          </a:p>
          <a:p>
            <a:endParaRPr lang="en" sz="3000" b="1">
              <a:solidFill>
                <a:srgbClr val="252525"/>
              </a:solidFill>
            </a:endParaRPr>
          </a:p>
        </p:txBody>
      </p:sp>
      <p:sp>
        <p:nvSpPr>
          <p:cNvPr id="198" name="Shape 198"/>
          <p:cNvSpPr txBox="1">
            <a:spLocks noGrp="1"/>
          </p:cNvSpPr>
          <p:nvPr>
            <p:ph type="title"/>
          </p:nvPr>
        </p:nvSpPr>
        <p:spPr>
          <a:xfrm>
            <a:off x="457200" y="134801"/>
            <a:ext cx="7315499" cy="1351799"/>
          </a:xfrm>
          <a:prstGeom prst="rect">
            <a:avLst/>
          </a:prstGeom>
        </p:spPr>
        <p:txBody>
          <a:bodyPr lIns="91425" tIns="91425" rIns="91425" bIns="91425" anchor="b" anchorCtr="0">
            <a:spAutoFit/>
          </a:bodyPr>
          <a:lstStyle/>
          <a:p>
            <a:pPr lvl="0">
              <a:buClr>
                <a:srgbClr val="000000"/>
              </a:buClr>
              <a:buSzPct val="36666"/>
              <a:buFont typeface="Arial"/>
              <a:buNone/>
            </a:pPr>
            <a:r>
              <a:rPr lang="en" sz="3000">
                <a:solidFill>
                  <a:srgbClr val="B7B7B7"/>
                </a:solidFill>
              </a:rPr>
              <a:t>The "Pros" of Using Social Media as a learning tool in the Classroom</a:t>
            </a:r>
          </a:p>
        </p:txBody>
      </p:sp>
      <p:sp>
        <p:nvSpPr>
          <p:cNvPr id="199" name="Shape 199"/>
          <p:cNvSpPr/>
          <p:nvPr/>
        </p:nvSpPr>
        <p:spPr>
          <a:xfrm>
            <a:off x="2241700" y="2342439"/>
            <a:ext cx="4286249" cy="4399144"/>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134801"/>
            <a:ext cx="7315499" cy="1351799"/>
          </a:xfrm>
          <a:prstGeom prst="rect">
            <a:avLst/>
          </a:prstGeom>
        </p:spPr>
        <p:txBody>
          <a:bodyPr lIns="91425" tIns="91425" rIns="91425" bIns="91425" anchor="b" anchorCtr="0">
            <a:spAutoFit/>
          </a:bodyPr>
          <a:lstStyle/>
          <a:p>
            <a:pPr lvl="0">
              <a:buClr>
                <a:srgbClr val="000000"/>
              </a:buClr>
              <a:buSzPct val="25000"/>
              <a:buFont typeface="Arial"/>
              <a:buNone/>
            </a:pPr>
            <a:r>
              <a:rPr lang="en"/>
              <a:t>The "Pros" Continued...</a:t>
            </a:r>
          </a:p>
        </p:txBody>
      </p:sp>
      <p:sp>
        <p:nvSpPr>
          <p:cNvPr id="205" name="Shape 205"/>
          <p:cNvSpPr txBox="1">
            <a:spLocks noGrp="1"/>
          </p:cNvSpPr>
          <p:nvPr>
            <p:ph type="body" idx="1"/>
          </p:nvPr>
        </p:nvSpPr>
        <p:spPr>
          <a:xfrm>
            <a:off x="457200" y="1704688"/>
            <a:ext cx="8229600" cy="4840199"/>
          </a:xfrm>
          <a:prstGeom prst="rect">
            <a:avLst/>
          </a:prstGeom>
        </p:spPr>
        <p:txBody>
          <a:bodyPr lIns="91425" tIns="91425" rIns="91425" bIns="91425" anchor="t" anchorCtr="0">
            <a:spAutoFit/>
          </a:bodyPr>
          <a:lstStyle/>
          <a:p>
            <a:pPr lvl="0" rtl="0">
              <a:buClr>
                <a:srgbClr val="000000"/>
              </a:buClr>
              <a:buSzPct val="36666"/>
              <a:buFont typeface="Arial"/>
              <a:buNone/>
            </a:pPr>
            <a:r>
              <a:rPr lang="en" sz="3000" b="1">
                <a:solidFill>
                  <a:srgbClr val="252525"/>
                </a:solidFill>
              </a:rPr>
              <a:t>2.) Improve your own knowledge and skills </a:t>
            </a:r>
          </a:p>
          <a:p>
            <a:endParaRPr lang="en" sz="3000" b="1">
              <a:solidFill>
                <a:srgbClr val="252525"/>
              </a:solidFill>
            </a:endParaRPr>
          </a:p>
        </p:txBody>
      </p:sp>
      <p:sp>
        <p:nvSpPr>
          <p:cNvPr id="206" name="Shape 206"/>
          <p:cNvSpPr/>
          <p:nvPr/>
        </p:nvSpPr>
        <p:spPr>
          <a:xfrm>
            <a:off x="2597150" y="2203913"/>
            <a:ext cx="3648074" cy="4520674"/>
          </a:xfrm>
          <a:prstGeom prst="rect">
            <a:avLst/>
          </a:prstGeom>
          <a:blipFill>
            <a:blip r:embed="rId3"/>
            <a:stretch>
              <a:fillRect/>
            </a:stretch>
          </a:blipFill>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57200" y="134801"/>
            <a:ext cx="7315499" cy="1351799"/>
          </a:xfrm>
          <a:prstGeom prst="rect">
            <a:avLst/>
          </a:prstGeom>
        </p:spPr>
        <p:txBody>
          <a:bodyPr lIns="91425" tIns="91425" rIns="91425" bIns="91425" anchor="b" anchorCtr="0">
            <a:spAutoFit/>
          </a:bodyPr>
          <a:lstStyle/>
          <a:p>
            <a:pPr lvl="0">
              <a:buClr>
                <a:srgbClr val="000000"/>
              </a:buClr>
              <a:buSzPct val="25000"/>
              <a:buFont typeface="Arial"/>
              <a:buNone/>
            </a:pPr>
            <a:r>
              <a:rPr lang="en"/>
              <a:t>The "Pros" Continued...</a:t>
            </a:r>
          </a:p>
        </p:txBody>
      </p:sp>
      <p:sp>
        <p:nvSpPr>
          <p:cNvPr id="212" name="Shape 212"/>
          <p:cNvSpPr txBox="1">
            <a:spLocks noGrp="1"/>
          </p:cNvSpPr>
          <p:nvPr>
            <p:ph type="body" idx="1"/>
          </p:nvPr>
        </p:nvSpPr>
        <p:spPr>
          <a:xfrm>
            <a:off x="457199" y="1486600"/>
            <a:ext cx="8229600" cy="4840199"/>
          </a:xfrm>
          <a:prstGeom prst="rect">
            <a:avLst/>
          </a:prstGeom>
        </p:spPr>
        <p:txBody>
          <a:bodyPr lIns="91425" tIns="91425" rIns="91425" bIns="91425" anchor="t" anchorCtr="0">
            <a:spAutoFit/>
          </a:bodyPr>
          <a:lstStyle/>
          <a:p>
            <a:pPr lvl="0" rtl="0">
              <a:buClr>
                <a:srgbClr val="000000"/>
              </a:buClr>
              <a:buSzPct val="36666"/>
              <a:buFont typeface="Arial"/>
              <a:buNone/>
            </a:pPr>
            <a:r>
              <a:rPr lang="en" sz="3000" b="1">
                <a:solidFill>
                  <a:srgbClr val="252525"/>
                </a:solidFill>
              </a:rPr>
              <a:t>3.) Resource availability.</a:t>
            </a:r>
          </a:p>
          <a:p>
            <a:endParaRPr lang="en" sz="3000" b="1">
              <a:solidFill>
                <a:srgbClr val="252525"/>
              </a:solidFill>
            </a:endParaRPr>
          </a:p>
          <a:p>
            <a:endParaRPr lang="en" sz="3000" b="1">
              <a:solidFill>
                <a:srgbClr val="252525"/>
              </a:solidFill>
            </a:endParaRPr>
          </a:p>
        </p:txBody>
      </p:sp>
      <p:sp>
        <p:nvSpPr>
          <p:cNvPr id="213" name="Shape 213"/>
          <p:cNvSpPr/>
          <p:nvPr/>
        </p:nvSpPr>
        <p:spPr>
          <a:xfrm>
            <a:off x="1120775" y="2047479"/>
            <a:ext cx="6413498" cy="4810520"/>
          </a:xfrm>
          <a:prstGeom prst="rect">
            <a:avLst/>
          </a:prstGeom>
          <a:blipFill>
            <a:blip r:embed="rId3"/>
            <a:stretch>
              <a:fillRect/>
            </a:stretch>
          </a:blipFill>
        </p:spPr>
      </p:sp>
    </p:spTree>
  </p:cSld>
  <p:clrMapOvr>
    <a:masterClrMapping/>
  </p:clrMapOvr>
  <p:transition spd="slow">
    <p:cut/>
  </p:transition>
</p:sld>
</file>

<file path=ppt/theme/theme1.xml><?xml version="1.0" encoding="utf-8"?>
<a:theme xmlns:a="http://schemas.openxmlformats.org/drawingml/2006/main">
  <a:themeElements>
    <a:clrScheme name="Custom 501">
      <a:dk1>
        <a:srgbClr val="000000"/>
      </a:dk1>
      <a:lt1>
        <a:srgbClr val="EFEDE2"/>
      </a:lt1>
      <a:dk2>
        <a:srgbClr val="1F497D"/>
      </a:dk2>
      <a:lt2>
        <a:srgbClr val="FDFFFF"/>
      </a:lt2>
      <a:accent1>
        <a:srgbClr val="4F81BD"/>
      </a:accent1>
      <a:accent2>
        <a:srgbClr val="AB0101"/>
      </a:accent2>
      <a:accent3>
        <a:srgbClr val="86B060"/>
      </a:accent3>
      <a:accent4>
        <a:srgbClr val="7760A0"/>
      </a:accent4>
      <a:accent5>
        <a:srgbClr val="739395"/>
      </a:accent5>
      <a:accent6>
        <a:srgbClr val="968B52"/>
      </a:accent6>
      <a:hlink>
        <a:srgbClr val="336699"/>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Custom 129">
      <a:dk1>
        <a:srgbClr val="000000"/>
      </a:dk1>
      <a:lt1>
        <a:srgbClr val="FFFFFF"/>
      </a:lt1>
      <a:dk2>
        <a:srgbClr val="5956A7"/>
      </a:dk2>
      <a:lt2>
        <a:srgbClr val="FED47D"/>
      </a:lt2>
      <a:accent1>
        <a:srgbClr val="FF7500"/>
      </a:accent1>
      <a:accent2>
        <a:srgbClr val="8B87FF"/>
      </a:accent2>
      <a:accent3>
        <a:srgbClr val="BF8AC9"/>
      </a:accent3>
      <a:accent4>
        <a:srgbClr val="A14141"/>
      </a:accent4>
      <a:accent5>
        <a:srgbClr val="E06163"/>
      </a:accent5>
      <a:accent6>
        <a:srgbClr val="BB8107"/>
      </a:accent6>
      <a:hlink>
        <a:srgbClr val="FF7500"/>
      </a:hlink>
      <a:folHlink>
        <a:srgbClr val="A7A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1175</Words>
  <Application>Microsoft Office PowerPoint</Application>
  <PresentationFormat>On-screen Show (4:3)</PresentationFormat>
  <Paragraphs>182</Paragraphs>
  <Slides>44</Slides>
  <Notes>44</Notes>
  <HiddenSlides>0</HiddenSlides>
  <MMClips>0</MMClips>
  <ScaleCrop>false</ScaleCrop>
  <HeadingPairs>
    <vt:vector size="4" baseType="variant">
      <vt:variant>
        <vt:lpstr>Theme</vt:lpstr>
      </vt:variant>
      <vt:variant>
        <vt:i4>3</vt:i4>
      </vt:variant>
      <vt:variant>
        <vt:lpstr>Slide Titles</vt:lpstr>
      </vt:variant>
      <vt:variant>
        <vt:i4>44</vt:i4>
      </vt:variant>
    </vt:vector>
  </HeadingPairs>
  <TitlesOfParts>
    <vt:vector size="47" baseType="lpstr">
      <vt:lpstr/>
      <vt:lpstr/>
      <vt:lpstr/>
      <vt:lpstr>Social Media in the Classroom</vt:lpstr>
      <vt:lpstr>PowerPoint Presentation</vt:lpstr>
      <vt:lpstr>Agenda for Tonight</vt:lpstr>
      <vt:lpstr>Let's start the conversation</vt:lpstr>
      <vt:lpstr>So⋅cial me⋅di⋅a [soh-shuh l] [mee-dee-uh] –noun</vt:lpstr>
      <vt:lpstr>Social Media Timeline</vt:lpstr>
      <vt:lpstr>The "Pros" of Using Social Media as a learning tool in the Classroom</vt:lpstr>
      <vt:lpstr>The "Pros" Continued...</vt:lpstr>
      <vt:lpstr>The "Pros" Continued...</vt:lpstr>
      <vt:lpstr>The "Pros" Continued...</vt:lpstr>
      <vt:lpstr>The "Pros' Continued...</vt:lpstr>
      <vt:lpstr>The "Pros" Continued...</vt:lpstr>
      <vt:lpstr>The "Pros' Continued...</vt:lpstr>
      <vt:lpstr>The "Pros" Continued...</vt:lpstr>
      <vt:lpstr>The "Pros' Continued...</vt:lpstr>
      <vt:lpstr>The "Pros" Continued...</vt:lpstr>
      <vt:lpstr>The "Cons" of Using Social Media as a learning tool in the Classroom</vt:lpstr>
      <vt:lpstr>"Cons" Continued</vt:lpstr>
      <vt:lpstr>"Cons" Continued</vt:lpstr>
      <vt:lpstr>"Cons" Continued</vt:lpstr>
      <vt:lpstr>"Cons" Continued</vt:lpstr>
      <vt:lpstr>"Cons" Continued</vt:lpstr>
      <vt:lpstr>HOWEVER...</vt:lpstr>
      <vt:lpstr>Blogging in the Classroom</vt:lpstr>
      <vt:lpstr>Benefits of Blogging</vt:lpstr>
      <vt:lpstr>Why I think Blogging is great!</vt:lpstr>
      <vt:lpstr>What I Use in my Classroom</vt:lpstr>
      <vt:lpstr>The Dashboard...</vt:lpstr>
      <vt:lpstr>Approving Posts</vt:lpstr>
      <vt:lpstr>The Finished Product!</vt:lpstr>
      <vt:lpstr>Does it Work?</vt:lpstr>
      <vt:lpstr>For More Information...</vt:lpstr>
      <vt:lpstr>Social Media is...</vt:lpstr>
      <vt:lpstr>Question to consider...</vt:lpstr>
      <vt:lpstr>Skype: Social Media, Social Network,  Social Tool? </vt:lpstr>
      <vt:lpstr>Skype Marketing to Teachers</vt:lpstr>
      <vt:lpstr>Heads Turning...</vt:lpstr>
      <vt:lpstr>Thoughts on Skype in the classroom?</vt:lpstr>
      <vt:lpstr>Examining the Use of Twitter in the Secondary Classroom for Students with Exceptionalities</vt:lpstr>
      <vt:lpstr>Organization &amp; Memorization</vt:lpstr>
      <vt:lpstr>Content - Retaining and Understanding</vt:lpstr>
      <vt:lpstr>Student Engagement</vt:lpstr>
      <vt:lpstr>Results of the Survey</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in the Classroom</dc:title>
  <dc:creator>Safia</dc:creator>
  <cp:lastModifiedBy>Safia</cp:lastModifiedBy>
  <cp:revision>1</cp:revision>
  <dcterms:modified xsi:type="dcterms:W3CDTF">2012-06-06T22:12:18Z</dcterms:modified>
</cp:coreProperties>
</file>